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659" r:id="rId2"/>
    <p:sldId id="871" r:id="rId3"/>
    <p:sldId id="1042" r:id="rId4"/>
    <p:sldId id="1044" r:id="rId5"/>
    <p:sldId id="1043" r:id="rId6"/>
    <p:sldId id="1053" r:id="rId7"/>
    <p:sldId id="1045" r:id="rId8"/>
    <p:sldId id="1054" r:id="rId9"/>
    <p:sldId id="1055" r:id="rId10"/>
    <p:sldId id="1056" r:id="rId11"/>
    <p:sldId id="1048" r:id="rId12"/>
    <p:sldId id="1038" r:id="rId13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79AFFF"/>
    <a:srgbClr val="FFFFFF"/>
    <a:srgbClr val="002060"/>
    <a:srgbClr val="81B4FF"/>
    <a:srgbClr val="75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3" autoAdjust="0"/>
    <p:restoredTop sz="82854" autoAdjust="0"/>
  </p:normalViewPr>
  <p:slideViewPr>
    <p:cSldViewPr>
      <p:cViewPr varScale="1">
        <p:scale>
          <a:sx n="76" d="100"/>
          <a:sy n="76" d="100"/>
        </p:scale>
        <p:origin x="16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2520" y="10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Ang" userId="fb49a8f0-ecf1-43dd-8639-691612cbe77c" providerId="ADAL" clId="{A0D18633-22F9-4859-94F1-4649026268F9}"/>
    <pc:docChg chg="undo custSel addSld delSld modSld sldOrd modMainMaster">
      <pc:chgData name="LI Ang" userId="fb49a8f0-ecf1-43dd-8639-691612cbe77c" providerId="ADAL" clId="{A0D18633-22F9-4859-94F1-4649026268F9}" dt="2024-04-30T10:49:19.672" v="820" actId="404"/>
      <pc:docMkLst>
        <pc:docMk/>
      </pc:docMkLst>
      <pc:sldChg chg="modSp">
        <pc:chgData name="LI Ang" userId="fb49a8f0-ecf1-43dd-8639-691612cbe77c" providerId="ADAL" clId="{A0D18633-22F9-4859-94F1-4649026268F9}" dt="2024-04-30T09:06:20.967" v="26" actId="20577"/>
        <pc:sldMkLst>
          <pc:docMk/>
          <pc:sldMk cId="0" sldId="659"/>
        </pc:sldMkLst>
        <pc:spChg chg="mod">
          <ac:chgData name="LI Ang" userId="fb49a8f0-ecf1-43dd-8639-691612cbe77c" providerId="ADAL" clId="{A0D18633-22F9-4859-94F1-4649026268F9}" dt="2024-04-30T09:06:20.967" v="26" actId="20577"/>
          <ac:spMkLst>
            <pc:docMk/>
            <pc:sldMk cId="0" sldId="659"/>
            <ac:spMk id="6" creationId="{00000000-0000-0000-0000-000000000000}"/>
          </ac:spMkLst>
        </pc:spChg>
        <pc:spChg chg="mod">
          <ac:chgData name="LI Ang" userId="fb49a8f0-ecf1-43dd-8639-691612cbe77c" providerId="ADAL" clId="{A0D18633-22F9-4859-94F1-4649026268F9}" dt="2024-04-30T09:05:22.418" v="0"/>
          <ac:spMkLst>
            <pc:docMk/>
            <pc:sldMk cId="0" sldId="659"/>
            <ac:spMk id="28674" creationId="{00000000-0000-0000-0000-000000000000}"/>
          </ac:spMkLst>
        </pc:spChg>
      </pc:sldChg>
      <pc:sldChg chg="modSp">
        <pc:chgData name="LI Ang" userId="fb49a8f0-ecf1-43dd-8639-691612cbe77c" providerId="ADAL" clId="{A0D18633-22F9-4859-94F1-4649026268F9}" dt="2024-04-30T10:49:19.672" v="820" actId="404"/>
        <pc:sldMkLst>
          <pc:docMk/>
          <pc:sldMk cId="1162639531" sldId="871"/>
        </pc:sldMkLst>
        <pc:spChg chg="mod">
          <ac:chgData name="LI Ang" userId="fb49a8f0-ecf1-43dd-8639-691612cbe77c" providerId="ADAL" clId="{A0D18633-22F9-4859-94F1-4649026268F9}" dt="2024-04-30T10:49:19.672" v="820" actId="404"/>
          <ac:spMkLst>
            <pc:docMk/>
            <pc:sldMk cId="1162639531" sldId="871"/>
            <ac:spMk id="3" creationId="{00000000-0000-0000-0000-000000000000}"/>
          </ac:spMkLst>
        </pc:spChg>
      </pc:sldChg>
      <pc:sldChg chg="del">
        <pc:chgData name="LI Ang" userId="fb49a8f0-ecf1-43dd-8639-691612cbe77c" providerId="ADAL" clId="{A0D18633-22F9-4859-94F1-4649026268F9}" dt="2024-04-30T10:07:41.171" v="625" actId="2696"/>
        <pc:sldMkLst>
          <pc:docMk/>
          <pc:sldMk cId="10840723" sldId="951"/>
        </pc:sldMkLst>
      </pc:sldChg>
      <pc:sldChg chg="del">
        <pc:chgData name="LI Ang" userId="fb49a8f0-ecf1-43dd-8639-691612cbe77c" providerId="ADAL" clId="{A0D18633-22F9-4859-94F1-4649026268F9}" dt="2024-04-30T10:07:43.007" v="626" actId="2696"/>
        <pc:sldMkLst>
          <pc:docMk/>
          <pc:sldMk cId="646789358" sldId="1036"/>
        </pc:sldMkLst>
      </pc:sldChg>
      <pc:sldChg chg="addSp delSp modSp del">
        <pc:chgData name="LI Ang" userId="fb49a8f0-ecf1-43dd-8639-691612cbe77c" providerId="ADAL" clId="{A0D18633-22F9-4859-94F1-4649026268F9}" dt="2024-04-30T09:45:15.680" v="454" actId="2696"/>
        <pc:sldMkLst>
          <pc:docMk/>
          <pc:sldMk cId="3890108373" sldId="1040"/>
        </pc:sldMkLst>
        <pc:spChg chg="del">
          <ac:chgData name="LI Ang" userId="fb49a8f0-ecf1-43dd-8639-691612cbe77c" providerId="ADAL" clId="{A0D18633-22F9-4859-94F1-4649026268F9}" dt="2024-04-30T09:44:56.281" v="452" actId="478"/>
          <ac:spMkLst>
            <pc:docMk/>
            <pc:sldMk cId="3890108373" sldId="1040"/>
            <ac:spMk id="3" creationId="{00000000-0000-0000-0000-000000000000}"/>
          </ac:spMkLst>
        </pc:spChg>
        <pc:spChg chg="add mod">
          <ac:chgData name="LI Ang" userId="fb49a8f0-ecf1-43dd-8639-691612cbe77c" providerId="ADAL" clId="{A0D18633-22F9-4859-94F1-4649026268F9}" dt="2024-04-30T09:44:56.281" v="452" actId="478"/>
          <ac:spMkLst>
            <pc:docMk/>
            <pc:sldMk cId="3890108373" sldId="1040"/>
            <ac:spMk id="6" creationId="{136DBF27-9C53-41D9-8B7C-2EF87C7A0AC3}"/>
          </ac:spMkLst>
        </pc:spChg>
        <pc:spChg chg="del">
          <ac:chgData name="LI Ang" userId="fb49a8f0-ecf1-43dd-8639-691612cbe77c" providerId="ADAL" clId="{A0D18633-22F9-4859-94F1-4649026268F9}" dt="2024-04-30T09:45:01.680" v="453" actId="478"/>
          <ac:spMkLst>
            <pc:docMk/>
            <pc:sldMk cId="3890108373" sldId="1040"/>
            <ac:spMk id="25" creationId="{109CC5CA-466D-49C0-888C-A3FD6982DB62}"/>
          </ac:spMkLst>
        </pc:spChg>
        <pc:spChg chg="del">
          <ac:chgData name="LI Ang" userId="fb49a8f0-ecf1-43dd-8639-691612cbe77c" providerId="ADAL" clId="{A0D18633-22F9-4859-94F1-4649026268F9}" dt="2024-04-30T09:44:54.691" v="451" actId="478"/>
          <ac:spMkLst>
            <pc:docMk/>
            <pc:sldMk cId="3890108373" sldId="1040"/>
            <ac:spMk id="27" creationId="{39646C6B-956D-4B86-AAA0-AA8619D84ABF}"/>
          </ac:spMkLst>
        </pc:spChg>
      </pc:sldChg>
      <pc:sldChg chg="addSp delSp modSp modAnim">
        <pc:chgData name="LI Ang" userId="fb49a8f0-ecf1-43dd-8639-691612cbe77c" providerId="ADAL" clId="{A0D18633-22F9-4859-94F1-4649026268F9}" dt="2024-04-30T10:43:18.095" v="786" actId="113"/>
        <pc:sldMkLst>
          <pc:docMk/>
          <pc:sldMk cId="714795965" sldId="1042"/>
        </pc:sldMkLst>
        <pc:spChg chg="mod">
          <ac:chgData name="LI Ang" userId="fb49a8f0-ecf1-43dd-8639-691612cbe77c" providerId="ADAL" clId="{A0D18633-22F9-4859-94F1-4649026268F9}" dt="2024-04-30T10:18:17.449" v="655"/>
          <ac:spMkLst>
            <pc:docMk/>
            <pc:sldMk cId="714795965" sldId="1042"/>
            <ac:spMk id="3" creationId="{00000000-0000-0000-0000-000000000000}"/>
          </ac:spMkLst>
        </pc:spChg>
        <pc:spChg chg="mod">
          <ac:chgData name="LI Ang" userId="fb49a8f0-ecf1-43dd-8639-691612cbe77c" providerId="ADAL" clId="{A0D18633-22F9-4859-94F1-4649026268F9}" dt="2024-04-30T10:13:17.737" v="642" actId="12788"/>
          <ac:spMkLst>
            <pc:docMk/>
            <pc:sldMk cId="714795965" sldId="1042"/>
            <ac:spMk id="6" creationId="{99D127BB-E48D-4638-BEDA-508ACF06DA28}"/>
          </ac:spMkLst>
        </pc:spChg>
        <pc:spChg chg="add mod">
          <ac:chgData name="LI Ang" userId="fb49a8f0-ecf1-43dd-8639-691612cbe77c" providerId="ADAL" clId="{A0D18633-22F9-4859-94F1-4649026268F9}" dt="2024-04-30T10:38:36.108" v="742" actId="1076"/>
          <ac:spMkLst>
            <pc:docMk/>
            <pc:sldMk cId="714795965" sldId="1042"/>
            <ac:spMk id="10" creationId="{7F8E4506-3164-4619-ACE8-E6A7100A2766}"/>
          </ac:spMkLst>
        </pc:spChg>
        <pc:spChg chg="add mod">
          <ac:chgData name="LI Ang" userId="fb49a8f0-ecf1-43dd-8639-691612cbe77c" providerId="ADAL" clId="{A0D18633-22F9-4859-94F1-4649026268F9}" dt="2024-04-30T10:41:01.068" v="747" actId="14100"/>
          <ac:spMkLst>
            <pc:docMk/>
            <pc:sldMk cId="714795965" sldId="1042"/>
            <ac:spMk id="16" creationId="{913BA831-BB9F-418A-AC25-40CAF9A578A9}"/>
          </ac:spMkLst>
        </pc:spChg>
        <pc:spChg chg="add mod">
          <ac:chgData name="LI Ang" userId="fb49a8f0-ecf1-43dd-8639-691612cbe77c" providerId="ADAL" clId="{A0D18633-22F9-4859-94F1-4649026268F9}" dt="2024-04-30T10:43:18.095" v="786" actId="113"/>
          <ac:spMkLst>
            <pc:docMk/>
            <pc:sldMk cId="714795965" sldId="1042"/>
            <ac:spMk id="18" creationId="{8B6CDB85-8837-417A-A36F-EF11588CEDBC}"/>
          </ac:spMkLst>
        </pc:spChg>
        <pc:spChg chg="add mod">
          <ac:chgData name="LI Ang" userId="fb49a8f0-ecf1-43dd-8639-691612cbe77c" providerId="ADAL" clId="{A0D18633-22F9-4859-94F1-4649026268F9}" dt="2024-04-30T10:41:28.871" v="768" actId="207"/>
          <ac:spMkLst>
            <pc:docMk/>
            <pc:sldMk cId="714795965" sldId="1042"/>
            <ac:spMk id="19" creationId="{4982C4E2-E3A2-44C9-9875-5949199A2A70}"/>
          </ac:spMkLst>
        </pc:spChg>
        <pc:picChg chg="add mod">
          <ac:chgData name="LI Ang" userId="fb49a8f0-ecf1-43dd-8639-691612cbe77c" providerId="ADAL" clId="{A0D18633-22F9-4859-94F1-4649026268F9}" dt="2024-04-30T10:42:40.646" v="777" actId="1076"/>
          <ac:picMkLst>
            <pc:docMk/>
            <pc:sldMk cId="714795965" sldId="1042"/>
            <ac:picMk id="7" creationId="{C3ED0713-60F0-4EFD-B1AC-647201C3434B}"/>
          </ac:picMkLst>
        </pc:picChg>
        <pc:picChg chg="add del mod">
          <ac:chgData name="LI Ang" userId="fb49a8f0-ecf1-43dd-8639-691612cbe77c" providerId="ADAL" clId="{A0D18633-22F9-4859-94F1-4649026268F9}" dt="2024-04-30T10:33:55.389" v="664" actId="478"/>
          <ac:picMkLst>
            <pc:docMk/>
            <pc:sldMk cId="714795965" sldId="1042"/>
            <ac:picMk id="8" creationId="{602E6E99-AEC8-45E4-8162-BD0559EFCB85}"/>
          </ac:picMkLst>
        </pc:picChg>
        <pc:picChg chg="add mod">
          <ac:chgData name="LI Ang" userId="fb49a8f0-ecf1-43dd-8639-691612cbe77c" providerId="ADAL" clId="{A0D18633-22F9-4859-94F1-4649026268F9}" dt="2024-04-30T10:36:51.640" v="681" actId="1076"/>
          <ac:picMkLst>
            <pc:docMk/>
            <pc:sldMk cId="714795965" sldId="1042"/>
            <ac:picMk id="11" creationId="{0EEFEED4-6AAD-4F01-AE68-B2A7A8061B1E}"/>
          </ac:picMkLst>
        </pc:picChg>
        <pc:picChg chg="add mod">
          <ac:chgData name="LI Ang" userId="fb49a8f0-ecf1-43dd-8639-691612cbe77c" providerId="ADAL" clId="{A0D18633-22F9-4859-94F1-4649026268F9}" dt="2024-04-30T10:37:14.050" v="692" actId="14100"/>
          <ac:picMkLst>
            <pc:docMk/>
            <pc:sldMk cId="714795965" sldId="1042"/>
            <ac:picMk id="12" creationId="{3E913297-3C70-4FC6-91FF-D3A03E51DA0B}"/>
          </ac:picMkLst>
        </pc:picChg>
        <pc:picChg chg="add mod">
          <ac:chgData name="LI Ang" userId="fb49a8f0-ecf1-43dd-8639-691612cbe77c" providerId="ADAL" clId="{A0D18633-22F9-4859-94F1-4649026268F9}" dt="2024-04-30T10:37:09.190" v="690" actId="1076"/>
          <ac:picMkLst>
            <pc:docMk/>
            <pc:sldMk cId="714795965" sldId="1042"/>
            <ac:picMk id="13" creationId="{B35D8428-0F08-4CD4-9F4F-F539CF53F161}"/>
          </ac:picMkLst>
        </pc:picChg>
        <pc:picChg chg="add del mod">
          <ac:chgData name="LI Ang" userId="fb49a8f0-ecf1-43dd-8639-691612cbe77c" providerId="ADAL" clId="{A0D18633-22F9-4859-94F1-4649026268F9}" dt="2024-04-30T10:35:59.189" v="676" actId="478"/>
          <ac:picMkLst>
            <pc:docMk/>
            <pc:sldMk cId="714795965" sldId="1042"/>
            <ac:picMk id="14" creationId="{07412CF4-34DD-44BC-A866-61181071B2C3}"/>
          </ac:picMkLst>
        </pc:picChg>
        <pc:picChg chg="add mod">
          <ac:chgData name="LI Ang" userId="fb49a8f0-ecf1-43dd-8639-691612cbe77c" providerId="ADAL" clId="{A0D18633-22F9-4859-94F1-4649026268F9}" dt="2024-04-30T10:37:21.716" v="695" actId="14100"/>
          <ac:picMkLst>
            <pc:docMk/>
            <pc:sldMk cId="714795965" sldId="1042"/>
            <ac:picMk id="15" creationId="{896C7CBA-5C37-4A8B-84D8-90A5D6AA1BC4}"/>
          </ac:picMkLst>
        </pc:picChg>
        <pc:picChg chg="add mod">
          <ac:chgData name="LI Ang" userId="fb49a8f0-ecf1-43dd-8639-691612cbe77c" providerId="ADAL" clId="{A0D18633-22F9-4859-94F1-4649026268F9}" dt="2024-04-30T10:40:48.372" v="744" actId="1076"/>
          <ac:picMkLst>
            <pc:docMk/>
            <pc:sldMk cId="714795965" sldId="1042"/>
            <ac:picMk id="17" creationId="{829B13CE-27FC-497E-BAE2-D379E0B43928}"/>
          </ac:picMkLst>
        </pc:picChg>
        <pc:picChg chg="del">
          <ac:chgData name="LI Ang" userId="fb49a8f0-ecf1-43dd-8639-691612cbe77c" providerId="ADAL" clId="{A0D18633-22F9-4859-94F1-4649026268F9}" dt="2024-04-30T09:06:44.375" v="28" actId="478"/>
          <ac:picMkLst>
            <pc:docMk/>
            <pc:sldMk cId="714795965" sldId="1042"/>
            <ac:picMk id="2050" creationId="{B9020FB0-D4F3-4189-966A-EED98919B6D2}"/>
          </ac:picMkLst>
        </pc:picChg>
        <pc:cxnChg chg="add mod">
          <ac:chgData name="LI Ang" userId="fb49a8f0-ecf1-43dd-8639-691612cbe77c" providerId="ADAL" clId="{A0D18633-22F9-4859-94F1-4649026268F9}" dt="2024-04-30T10:28:52.284" v="663" actId="1582"/>
          <ac:cxnSpMkLst>
            <pc:docMk/>
            <pc:sldMk cId="714795965" sldId="1042"/>
            <ac:cxnSpMk id="9" creationId="{A79164CB-CDA0-4D6D-99C7-1821238CFE71}"/>
          </ac:cxnSpMkLst>
        </pc:cxnChg>
      </pc:sldChg>
      <pc:sldChg chg="addSp delSp modSp">
        <pc:chgData name="LI Ang" userId="fb49a8f0-ecf1-43dd-8639-691612cbe77c" providerId="ADAL" clId="{A0D18633-22F9-4859-94F1-4649026268F9}" dt="2024-04-30T09:51:07.576" v="547" actId="14100"/>
        <pc:sldMkLst>
          <pc:docMk/>
          <pc:sldMk cId="3138785134" sldId="1043"/>
        </pc:sldMkLst>
        <pc:spChg chg="mod">
          <ac:chgData name="LI Ang" userId="fb49a8f0-ecf1-43dd-8639-691612cbe77c" providerId="ADAL" clId="{A0D18633-22F9-4859-94F1-4649026268F9}" dt="2024-04-30T09:50:12.258" v="532"/>
          <ac:spMkLst>
            <pc:docMk/>
            <pc:sldMk cId="3138785134" sldId="1043"/>
            <ac:spMk id="3" creationId="{00000000-0000-0000-0000-000000000000}"/>
          </ac:spMkLst>
        </pc:spChg>
        <pc:spChg chg="del">
          <ac:chgData name="LI Ang" userId="fb49a8f0-ecf1-43dd-8639-691612cbe77c" providerId="ADAL" clId="{A0D18633-22F9-4859-94F1-4649026268F9}" dt="2024-04-30T09:45:20.891" v="458" actId="478"/>
          <ac:spMkLst>
            <pc:docMk/>
            <pc:sldMk cId="3138785134" sldId="1043"/>
            <ac:spMk id="5" creationId="{62DF2EB8-1126-473A-86E4-915994FC5A6F}"/>
          </ac:spMkLst>
        </pc:spChg>
        <pc:spChg chg="del">
          <ac:chgData name="LI Ang" userId="fb49a8f0-ecf1-43dd-8639-691612cbe77c" providerId="ADAL" clId="{A0D18633-22F9-4859-94F1-4649026268F9}" dt="2024-04-30T09:45:42.952" v="464" actId="478"/>
          <ac:spMkLst>
            <pc:docMk/>
            <pc:sldMk cId="3138785134" sldId="1043"/>
            <ac:spMk id="6" creationId="{155985DA-5AE6-49BF-89CA-5AE3427F6EF2}"/>
          </ac:spMkLst>
        </pc:spChg>
        <pc:spChg chg="del">
          <ac:chgData name="LI Ang" userId="fb49a8f0-ecf1-43dd-8639-691612cbe77c" providerId="ADAL" clId="{A0D18633-22F9-4859-94F1-4649026268F9}" dt="2024-04-30T09:45:40.485" v="462" actId="478"/>
          <ac:spMkLst>
            <pc:docMk/>
            <pc:sldMk cId="3138785134" sldId="1043"/>
            <ac:spMk id="7" creationId="{93656F45-B9EB-48E9-89F4-997EA1F1B37D}"/>
          </ac:spMkLst>
        </pc:spChg>
        <pc:spChg chg="del">
          <ac:chgData name="LI Ang" userId="fb49a8f0-ecf1-43dd-8639-691612cbe77c" providerId="ADAL" clId="{A0D18633-22F9-4859-94F1-4649026268F9}" dt="2024-04-30T09:45:45.099" v="465" actId="478"/>
          <ac:spMkLst>
            <pc:docMk/>
            <pc:sldMk cId="3138785134" sldId="1043"/>
            <ac:spMk id="8" creationId="{28A58054-0C76-437B-8181-F38E6B3C4A21}"/>
          </ac:spMkLst>
        </pc:spChg>
        <pc:spChg chg="add mod">
          <ac:chgData name="LI Ang" userId="fb49a8f0-ecf1-43dd-8639-691612cbe77c" providerId="ADAL" clId="{A0D18633-22F9-4859-94F1-4649026268F9}" dt="2024-04-30T09:48:50.715" v="515" actId="403"/>
          <ac:spMkLst>
            <pc:docMk/>
            <pc:sldMk cId="3138785134" sldId="1043"/>
            <ac:spMk id="9" creationId="{2F8B85B9-5344-45AF-B21D-F754B2BD1226}"/>
          </ac:spMkLst>
        </pc:spChg>
        <pc:spChg chg="del">
          <ac:chgData name="LI Ang" userId="fb49a8f0-ecf1-43dd-8639-691612cbe77c" providerId="ADAL" clId="{A0D18633-22F9-4859-94F1-4649026268F9}" dt="2024-04-30T09:45:35.346" v="461" actId="478"/>
          <ac:spMkLst>
            <pc:docMk/>
            <pc:sldMk cId="3138785134" sldId="1043"/>
            <ac:spMk id="11" creationId="{CA740933-543C-4C4A-85FE-73CA0085B360}"/>
          </ac:spMkLst>
        </pc:spChg>
        <pc:spChg chg="del">
          <ac:chgData name="LI Ang" userId="fb49a8f0-ecf1-43dd-8639-691612cbe77c" providerId="ADAL" clId="{A0D18633-22F9-4859-94F1-4649026268F9}" dt="2024-04-30T09:45:41.847" v="463" actId="478"/>
          <ac:spMkLst>
            <pc:docMk/>
            <pc:sldMk cId="3138785134" sldId="1043"/>
            <ac:spMk id="12" creationId="{1D4E16A2-B83C-4B9F-A182-AC7565B669E1}"/>
          </ac:spMkLst>
        </pc:spChg>
        <pc:spChg chg="del">
          <ac:chgData name="LI Ang" userId="fb49a8f0-ecf1-43dd-8639-691612cbe77c" providerId="ADAL" clId="{A0D18633-22F9-4859-94F1-4649026268F9}" dt="2024-04-30T09:45:32.359" v="460" actId="478"/>
          <ac:spMkLst>
            <pc:docMk/>
            <pc:sldMk cId="3138785134" sldId="1043"/>
            <ac:spMk id="14" creationId="{ABE002FC-1C19-4768-8F01-EEAB06752813}"/>
          </ac:spMkLst>
        </pc:spChg>
        <pc:spChg chg="del">
          <ac:chgData name="LI Ang" userId="fb49a8f0-ecf1-43dd-8639-691612cbe77c" providerId="ADAL" clId="{A0D18633-22F9-4859-94F1-4649026268F9}" dt="2024-04-30T09:45:30.629" v="459" actId="478"/>
          <ac:spMkLst>
            <pc:docMk/>
            <pc:sldMk cId="3138785134" sldId="1043"/>
            <ac:spMk id="15" creationId="{FAD0FED5-51D2-4EC7-AFC3-A77926977E4F}"/>
          </ac:spMkLst>
        </pc:spChg>
        <pc:spChg chg="del">
          <ac:chgData name="LI Ang" userId="fb49a8f0-ecf1-43dd-8639-691612cbe77c" providerId="ADAL" clId="{A0D18633-22F9-4859-94F1-4649026268F9}" dt="2024-04-30T09:45:48.090" v="467" actId="478"/>
          <ac:spMkLst>
            <pc:docMk/>
            <pc:sldMk cId="3138785134" sldId="1043"/>
            <ac:spMk id="17" creationId="{9B45692B-852A-40CA-8451-B68D302E1786}"/>
          </ac:spMkLst>
        </pc:spChg>
        <pc:spChg chg="del">
          <ac:chgData name="LI Ang" userId="fb49a8f0-ecf1-43dd-8639-691612cbe77c" providerId="ADAL" clId="{A0D18633-22F9-4859-94F1-4649026268F9}" dt="2024-04-30T09:45:50.346" v="468" actId="478"/>
          <ac:spMkLst>
            <pc:docMk/>
            <pc:sldMk cId="3138785134" sldId="1043"/>
            <ac:spMk id="18" creationId="{E8BA3891-73D5-43F3-9E79-CB46B0830A4E}"/>
          </ac:spMkLst>
        </pc:spChg>
        <pc:graphicFrameChg chg="add del">
          <ac:chgData name="LI Ang" userId="fb49a8f0-ecf1-43dd-8639-691612cbe77c" providerId="ADAL" clId="{A0D18633-22F9-4859-94F1-4649026268F9}" dt="2024-04-30T09:50:34.968" v="536"/>
          <ac:graphicFrameMkLst>
            <pc:docMk/>
            <pc:sldMk cId="3138785134" sldId="1043"/>
            <ac:graphicFrameMk id="19" creationId="{DD4D6CD6-4EF2-44C8-AD30-F267F5E80FCB}"/>
          </ac:graphicFrameMkLst>
        </pc:graphicFrameChg>
        <pc:graphicFrameChg chg="add del mod">
          <ac:chgData name="LI Ang" userId="fb49a8f0-ecf1-43dd-8639-691612cbe77c" providerId="ADAL" clId="{A0D18633-22F9-4859-94F1-4649026268F9}" dt="2024-04-30T09:50:51.668" v="541" actId="478"/>
          <ac:graphicFrameMkLst>
            <pc:docMk/>
            <pc:sldMk cId="3138785134" sldId="1043"/>
            <ac:graphicFrameMk id="20" creationId="{26FB2881-C428-4549-8943-95F58D26FEA1}"/>
          </ac:graphicFrameMkLst>
        </pc:graphicFrameChg>
        <pc:picChg chg="del">
          <ac:chgData name="LI Ang" userId="fb49a8f0-ecf1-43dd-8639-691612cbe77c" providerId="ADAL" clId="{A0D18633-22F9-4859-94F1-4649026268F9}" dt="2024-04-30T09:45:17.882" v="457" actId="478"/>
          <ac:picMkLst>
            <pc:docMk/>
            <pc:sldMk cId="3138785134" sldId="1043"/>
            <ac:picMk id="13" creationId="{3C5D0925-CEF1-415B-8C1F-474B4F3FBD30}"/>
          </ac:picMkLst>
        </pc:picChg>
        <pc:picChg chg="del mod">
          <ac:chgData name="LI Ang" userId="fb49a8f0-ecf1-43dd-8639-691612cbe77c" providerId="ADAL" clId="{A0D18633-22F9-4859-94F1-4649026268F9}" dt="2024-04-30T09:45:17.327" v="456" actId="478"/>
          <ac:picMkLst>
            <pc:docMk/>
            <pc:sldMk cId="3138785134" sldId="1043"/>
            <ac:picMk id="16" creationId="{99F46993-8F0A-40EE-84B1-07ABBFB3A3F8}"/>
          </ac:picMkLst>
        </pc:picChg>
        <pc:picChg chg="add mod">
          <ac:chgData name="LI Ang" userId="fb49a8f0-ecf1-43dd-8639-691612cbe77c" providerId="ADAL" clId="{A0D18633-22F9-4859-94F1-4649026268F9}" dt="2024-04-30T09:51:07.576" v="547" actId="14100"/>
          <ac:picMkLst>
            <pc:docMk/>
            <pc:sldMk cId="3138785134" sldId="1043"/>
            <ac:picMk id="21" creationId="{A70CC892-891D-4729-85B6-6E0B5714A1B9}"/>
          </ac:picMkLst>
        </pc:picChg>
        <pc:cxnChg chg="del">
          <ac:chgData name="LI Ang" userId="fb49a8f0-ecf1-43dd-8639-691612cbe77c" providerId="ADAL" clId="{A0D18633-22F9-4859-94F1-4649026268F9}" dt="2024-04-30T09:45:46.090" v="466" actId="478"/>
          <ac:cxnSpMkLst>
            <pc:docMk/>
            <pc:sldMk cId="3138785134" sldId="1043"/>
            <ac:cxnSpMk id="10" creationId="{C21742DF-E920-4BF6-BCA8-858A119F3434}"/>
          </ac:cxnSpMkLst>
        </pc:cxnChg>
      </pc:sldChg>
      <pc:sldChg chg="addSp delSp modSp ord">
        <pc:chgData name="LI Ang" userId="fb49a8f0-ecf1-43dd-8639-691612cbe77c" providerId="ADAL" clId="{A0D18633-22F9-4859-94F1-4649026268F9}" dt="2024-04-30T10:03:51.632" v="624" actId="113"/>
        <pc:sldMkLst>
          <pc:docMk/>
          <pc:sldMk cId="761222350" sldId="1044"/>
        </pc:sldMkLst>
        <pc:spChg chg="mod">
          <ac:chgData name="LI Ang" userId="fb49a8f0-ecf1-43dd-8639-691612cbe77c" providerId="ADAL" clId="{A0D18633-22F9-4859-94F1-4649026268F9}" dt="2024-04-30T09:54:56.578" v="567"/>
          <ac:spMkLst>
            <pc:docMk/>
            <pc:sldMk cId="761222350" sldId="1044"/>
            <ac:spMk id="3" creationId="{00000000-0000-0000-0000-000000000000}"/>
          </ac:spMkLst>
        </pc:spChg>
        <pc:spChg chg="del">
          <ac:chgData name="LI Ang" userId="fb49a8f0-ecf1-43dd-8639-691612cbe77c" providerId="ADAL" clId="{A0D18633-22F9-4859-94F1-4649026268F9}" dt="2024-04-30T09:53:20.777" v="554" actId="478"/>
          <ac:spMkLst>
            <pc:docMk/>
            <pc:sldMk cId="761222350" sldId="1044"/>
            <ac:spMk id="5" creationId="{D7A43AF9-945D-4D07-AA42-656B88B252D5}"/>
          </ac:spMkLst>
        </pc:spChg>
        <pc:spChg chg="del">
          <ac:chgData name="LI Ang" userId="fb49a8f0-ecf1-43dd-8639-691612cbe77c" providerId="ADAL" clId="{A0D18633-22F9-4859-94F1-4649026268F9}" dt="2024-04-30T09:53:23.013" v="555" actId="478"/>
          <ac:spMkLst>
            <pc:docMk/>
            <pc:sldMk cId="761222350" sldId="1044"/>
            <ac:spMk id="7" creationId="{45DC4A0C-96DF-467D-86D3-7B33E151D3A0}"/>
          </ac:spMkLst>
        </pc:spChg>
        <pc:spChg chg="del">
          <ac:chgData name="LI Ang" userId="fb49a8f0-ecf1-43dd-8639-691612cbe77c" providerId="ADAL" clId="{A0D18633-22F9-4859-94F1-4649026268F9}" dt="2024-04-30T09:53:18.010" v="552" actId="478"/>
          <ac:spMkLst>
            <pc:docMk/>
            <pc:sldMk cId="761222350" sldId="1044"/>
            <ac:spMk id="8" creationId="{F68E6D9B-8935-4865-83A7-3AA7219F3C01}"/>
          </ac:spMkLst>
        </pc:spChg>
        <pc:spChg chg="del">
          <ac:chgData name="LI Ang" userId="fb49a8f0-ecf1-43dd-8639-691612cbe77c" providerId="ADAL" clId="{A0D18633-22F9-4859-94F1-4649026268F9}" dt="2024-04-30T09:53:15.695" v="550" actId="478"/>
          <ac:spMkLst>
            <pc:docMk/>
            <pc:sldMk cId="761222350" sldId="1044"/>
            <ac:spMk id="9" creationId="{DB083798-4D48-413B-94D7-2CDF835D943A}"/>
          </ac:spMkLst>
        </pc:spChg>
        <pc:spChg chg="del">
          <ac:chgData name="LI Ang" userId="fb49a8f0-ecf1-43dd-8639-691612cbe77c" providerId="ADAL" clId="{A0D18633-22F9-4859-94F1-4649026268F9}" dt="2024-04-30T09:53:19.425" v="553" actId="478"/>
          <ac:spMkLst>
            <pc:docMk/>
            <pc:sldMk cId="761222350" sldId="1044"/>
            <ac:spMk id="10" creationId="{FC9E9968-C8BF-4CFD-B75C-3F58D41465D6}"/>
          </ac:spMkLst>
        </pc:spChg>
        <pc:spChg chg="mod">
          <ac:chgData name="LI Ang" userId="fb49a8f0-ecf1-43dd-8639-691612cbe77c" providerId="ADAL" clId="{A0D18633-22F9-4859-94F1-4649026268F9}" dt="2024-04-30T10:03:51.632" v="624" actId="113"/>
          <ac:spMkLst>
            <pc:docMk/>
            <pc:sldMk cId="761222350" sldId="1044"/>
            <ac:spMk id="11" creationId="{882AAAE6-46F0-40A8-B906-9FDBCC8B5609}"/>
          </ac:spMkLst>
        </pc:spChg>
        <pc:spChg chg="add mod">
          <ac:chgData name="LI Ang" userId="fb49a8f0-ecf1-43dd-8639-691612cbe77c" providerId="ADAL" clId="{A0D18633-22F9-4859-94F1-4649026268F9}" dt="2024-04-30T09:55:36.670" v="572" actId="1076"/>
          <ac:spMkLst>
            <pc:docMk/>
            <pc:sldMk cId="761222350" sldId="1044"/>
            <ac:spMk id="12" creationId="{283695F4-A585-48B5-AAFE-E49510235C7B}"/>
          </ac:spMkLst>
        </pc:spChg>
        <pc:spChg chg="add mod">
          <ac:chgData name="LI Ang" userId="fb49a8f0-ecf1-43dd-8639-691612cbe77c" providerId="ADAL" clId="{A0D18633-22F9-4859-94F1-4649026268F9}" dt="2024-04-30T09:57:04.975" v="580" actId="1076"/>
          <ac:spMkLst>
            <pc:docMk/>
            <pc:sldMk cId="761222350" sldId="1044"/>
            <ac:spMk id="14" creationId="{1B407786-0364-43C7-B93E-144D8088EA85}"/>
          </ac:spMkLst>
        </pc:spChg>
        <pc:spChg chg="add mod">
          <ac:chgData name="LI Ang" userId="fb49a8f0-ecf1-43dd-8639-691612cbe77c" providerId="ADAL" clId="{A0D18633-22F9-4859-94F1-4649026268F9}" dt="2024-04-30T10:03:07.271" v="616" actId="1076"/>
          <ac:spMkLst>
            <pc:docMk/>
            <pc:sldMk cId="761222350" sldId="1044"/>
            <ac:spMk id="15" creationId="{D8838DE9-C1A9-493B-AD45-5989FCA979D5}"/>
          </ac:spMkLst>
        </pc:spChg>
        <pc:spChg chg="add mod">
          <ac:chgData name="LI Ang" userId="fb49a8f0-ecf1-43dd-8639-691612cbe77c" providerId="ADAL" clId="{A0D18633-22F9-4859-94F1-4649026268F9}" dt="2024-04-30T09:59:31.443" v="596" actId="1076"/>
          <ac:spMkLst>
            <pc:docMk/>
            <pc:sldMk cId="761222350" sldId="1044"/>
            <ac:spMk id="16" creationId="{FA80E3C6-2D00-4166-8313-8707D2FC5183}"/>
          </ac:spMkLst>
        </pc:spChg>
        <pc:spChg chg="add mod">
          <ac:chgData name="LI Ang" userId="fb49a8f0-ecf1-43dd-8639-691612cbe77c" providerId="ADAL" clId="{A0D18633-22F9-4859-94F1-4649026268F9}" dt="2024-04-30T09:59:58.901" v="600" actId="1076"/>
          <ac:spMkLst>
            <pc:docMk/>
            <pc:sldMk cId="761222350" sldId="1044"/>
            <ac:spMk id="17" creationId="{57562A3C-0211-4804-AAAD-0B75F144AB83}"/>
          </ac:spMkLst>
        </pc:spChg>
        <pc:spChg chg="add mod">
          <ac:chgData name="LI Ang" userId="fb49a8f0-ecf1-43dd-8639-691612cbe77c" providerId="ADAL" clId="{A0D18633-22F9-4859-94F1-4649026268F9}" dt="2024-04-30T10:00:27.401" v="604" actId="1076"/>
          <ac:spMkLst>
            <pc:docMk/>
            <pc:sldMk cId="761222350" sldId="1044"/>
            <ac:spMk id="18" creationId="{FC889F34-5F2C-4FAB-9FFF-DE6A433A2C35}"/>
          </ac:spMkLst>
        </pc:spChg>
        <pc:spChg chg="add mod">
          <ac:chgData name="LI Ang" userId="fb49a8f0-ecf1-43dd-8639-691612cbe77c" providerId="ADAL" clId="{A0D18633-22F9-4859-94F1-4649026268F9}" dt="2024-04-30T10:03:21.367" v="622" actId="20577"/>
          <ac:spMkLst>
            <pc:docMk/>
            <pc:sldMk cId="761222350" sldId="1044"/>
            <ac:spMk id="19" creationId="{683972CB-3EF2-49F7-86A2-A31242022A0F}"/>
          </ac:spMkLst>
        </pc:spChg>
        <pc:picChg chg="del">
          <ac:chgData name="LI Ang" userId="fb49a8f0-ecf1-43dd-8639-691612cbe77c" providerId="ADAL" clId="{A0D18633-22F9-4859-94F1-4649026268F9}" dt="2024-04-30T09:53:16.853" v="551" actId="478"/>
          <ac:picMkLst>
            <pc:docMk/>
            <pc:sldMk cId="761222350" sldId="1044"/>
            <ac:picMk id="6" creationId="{B9793239-51E1-4C9D-A4D7-4EF0F8BB3ACD}"/>
          </ac:picMkLst>
        </pc:picChg>
        <pc:picChg chg="add mod">
          <ac:chgData name="LI Ang" userId="fb49a8f0-ecf1-43dd-8639-691612cbe77c" providerId="ADAL" clId="{A0D18633-22F9-4859-94F1-4649026268F9}" dt="2024-04-30T09:58:03.685" v="585" actId="1076"/>
          <ac:picMkLst>
            <pc:docMk/>
            <pc:sldMk cId="761222350" sldId="1044"/>
            <ac:picMk id="13" creationId="{C2C75F69-0C99-44B6-985A-626A0A5BC034}"/>
          </ac:picMkLst>
        </pc:picChg>
      </pc:sldChg>
      <pc:sldChg chg="addSp delSp modSp ord">
        <pc:chgData name="LI Ang" userId="fb49a8f0-ecf1-43dd-8639-691612cbe77c" providerId="ADAL" clId="{A0D18633-22F9-4859-94F1-4649026268F9}" dt="2024-04-30T09:14:59.051" v="116" actId="1076"/>
        <pc:sldMkLst>
          <pc:docMk/>
          <pc:sldMk cId="657314404" sldId="1045"/>
        </pc:sldMkLst>
        <pc:spChg chg="mod">
          <ac:chgData name="LI Ang" userId="fb49a8f0-ecf1-43dd-8639-691612cbe77c" providerId="ADAL" clId="{A0D18633-22F9-4859-94F1-4649026268F9}" dt="2024-04-30T09:08:07.629" v="58" actId="20577"/>
          <ac:spMkLst>
            <pc:docMk/>
            <pc:sldMk cId="657314404" sldId="1045"/>
            <ac:spMk id="3" creationId="{00000000-0000-0000-0000-000000000000}"/>
          </ac:spMkLst>
        </pc:spChg>
        <pc:spChg chg="del">
          <ac:chgData name="LI Ang" userId="fb49a8f0-ecf1-43dd-8639-691612cbe77c" providerId="ADAL" clId="{A0D18633-22F9-4859-94F1-4649026268F9}" dt="2024-04-30T09:07:46.253" v="40" actId="478"/>
          <ac:spMkLst>
            <pc:docMk/>
            <pc:sldMk cId="657314404" sldId="1045"/>
            <ac:spMk id="6" creationId="{2ECC7CC5-BEAC-4F4D-9B15-47489FC786F3}"/>
          </ac:spMkLst>
        </pc:spChg>
        <pc:spChg chg="mod">
          <ac:chgData name="LI Ang" userId="fb49a8f0-ecf1-43dd-8639-691612cbe77c" providerId="ADAL" clId="{A0D18633-22F9-4859-94F1-4649026268F9}" dt="2024-04-30T09:14:59.051" v="116" actId="1076"/>
          <ac:spMkLst>
            <pc:docMk/>
            <pc:sldMk cId="657314404" sldId="1045"/>
            <ac:spMk id="7" creationId="{730A5D62-CC93-4FAC-B6A0-D49377F9DBA5}"/>
          </ac:spMkLst>
        </pc:spChg>
        <pc:spChg chg="del">
          <ac:chgData name="LI Ang" userId="fb49a8f0-ecf1-43dd-8639-691612cbe77c" providerId="ADAL" clId="{A0D18633-22F9-4859-94F1-4649026268F9}" dt="2024-04-30T09:07:45.350" v="39" actId="478"/>
          <ac:spMkLst>
            <pc:docMk/>
            <pc:sldMk cId="657314404" sldId="1045"/>
            <ac:spMk id="9" creationId="{0F0A1760-B525-4393-AFDD-C5224D82A6F1}"/>
          </ac:spMkLst>
        </pc:spChg>
        <pc:picChg chg="del">
          <ac:chgData name="LI Ang" userId="fb49a8f0-ecf1-43dd-8639-691612cbe77c" providerId="ADAL" clId="{A0D18633-22F9-4859-94F1-4649026268F9}" dt="2024-04-30T09:07:44.320" v="38" actId="478"/>
          <ac:picMkLst>
            <pc:docMk/>
            <pc:sldMk cId="657314404" sldId="1045"/>
            <ac:picMk id="5" creationId="{3CB7CBD0-9972-45E0-84A1-65F01F6ADB07}"/>
          </ac:picMkLst>
        </pc:picChg>
        <pc:picChg chg="del">
          <ac:chgData name="LI Ang" userId="fb49a8f0-ecf1-43dd-8639-691612cbe77c" providerId="ADAL" clId="{A0D18633-22F9-4859-94F1-4649026268F9}" dt="2024-04-30T09:07:43.016" v="37" actId="478"/>
          <ac:picMkLst>
            <pc:docMk/>
            <pc:sldMk cId="657314404" sldId="1045"/>
            <ac:picMk id="8" creationId="{D8E551D5-169F-4AFD-86E4-C6353D42E15C}"/>
          </ac:picMkLst>
        </pc:picChg>
        <pc:picChg chg="add del mod">
          <ac:chgData name="LI Ang" userId="fb49a8f0-ecf1-43dd-8639-691612cbe77c" providerId="ADAL" clId="{A0D18633-22F9-4859-94F1-4649026268F9}" dt="2024-04-30T09:11:51.206" v="67" actId="478"/>
          <ac:picMkLst>
            <pc:docMk/>
            <pc:sldMk cId="657314404" sldId="1045"/>
            <ac:picMk id="10" creationId="{9A32C816-9E87-41EF-ABBE-1A50D0597FA9}"/>
          </ac:picMkLst>
        </pc:picChg>
        <pc:picChg chg="add mod">
          <ac:chgData name="LI Ang" userId="fb49a8f0-ecf1-43dd-8639-691612cbe77c" providerId="ADAL" clId="{A0D18633-22F9-4859-94F1-4649026268F9}" dt="2024-04-30T09:12:14.568" v="75" actId="14100"/>
          <ac:picMkLst>
            <pc:docMk/>
            <pc:sldMk cId="657314404" sldId="1045"/>
            <ac:picMk id="11" creationId="{3B578C82-7C8A-4ACD-931D-C09D02A2FB65}"/>
          </ac:picMkLst>
        </pc:picChg>
        <pc:picChg chg="add mod">
          <ac:chgData name="LI Ang" userId="fb49a8f0-ecf1-43dd-8639-691612cbe77c" providerId="ADAL" clId="{A0D18633-22F9-4859-94F1-4649026268F9}" dt="2024-04-30T09:12:12.025" v="74" actId="14100"/>
          <ac:picMkLst>
            <pc:docMk/>
            <pc:sldMk cId="657314404" sldId="1045"/>
            <ac:picMk id="12" creationId="{B2FD68E9-5EE1-4A11-8A82-657051348943}"/>
          </ac:picMkLst>
        </pc:picChg>
      </pc:sldChg>
      <pc:sldChg chg="del">
        <pc:chgData name="LI Ang" userId="fb49a8f0-ecf1-43dd-8639-691612cbe77c" providerId="ADAL" clId="{A0D18633-22F9-4859-94F1-4649026268F9}" dt="2024-04-30T09:07:41.349" v="36" actId="2696"/>
        <pc:sldMkLst>
          <pc:docMk/>
          <pc:sldMk cId="2160644975" sldId="1046"/>
        </pc:sldMkLst>
      </pc:sldChg>
      <pc:sldChg chg="del">
        <pc:chgData name="LI Ang" userId="fb49a8f0-ecf1-43dd-8639-691612cbe77c" providerId="ADAL" clId="{A0D18633-22F9-4859-94F1-4649026268F9}" dt="2024-04-30T09:07:40.396" v="35" actId="2696"/>
        <pc:sldMkLst>
          <pc:docMk/>
          <pc:sldMk cId="2798974337" sldId="1047"/>
        </pc:sldMkLst>
      </pc:sldChg>
      <pc:sldChg chg="modSp">
        <pc:chgData name="LI Ang" userId="fb49a8f0-ecf1-43dd-8639-691612cbe77c" providerId="ADAL" clId="{A0D18633-22F9-4859-94F1-4649026268F9}" dt="2024-04-30T09:39:03.433" v="448" actId="113"/>
        <pc:sldMkLst>
          <pc:docMk/>
          <pc:sldMk cId="565895999" sldId="1048"/>
        </pc:sldMkLst>
        <pc:spChg chg="mod">
          <ac:chgData name="LI Ang" userId="fb49a8f0-ecf1-43dd-8639-691612cbe77c" providerId="ADAL" clId="{A0D18633-22F9-4859-94F1-4649026268F9}" dt="2024-04-30T09:39:03.433" v="448" actId="113"/>
          <ac:spMkLst>
            <pc:docMk/>
            <pc:sldMk cId="565895999" sldId="1048"/>
            <ac:spMk id="3" creationId="{00000000-0000-0000-0000-000000000000}"/>
          </ac:spMkLst>
        </pc:spChg>
      </pc:sldChg>
      <pc:sldChg chg="del">
        <pc:chgData name="LI Ang" userId="fb49a8f0-ecf1-43dd-8639-691612cbe77c" providerId="ADAL" clId="{A0D18633-22F9-4859-94F1-4649026268F9}" dt="2024-04-30T09:39:18.951" v="450" actId="2696"/>
        <pc:sldMkLst>
          <pc:docMk/>
          <pc:sldMk cId="4200157258" sldId="1049"/>
        </pc:sldMkLst>
      </pc:sldChg>
      <pc:sldChg chg="del">
        <pc:chgData name="LI Ang" userId="fb49a8f0-ecf1-43dd-8639-691612cbe77c" providerId="ADAL" clId="{A0D18633-22F9-4859-94F1-4649026268F9}" dt="2024-04-30T09:39:16.536" v="449" actId="2696"/>
        <pc:sldMkLst>
          <pc:docMk/>
          <pc:sldMk cId="2658747906" sldId="1051"/>
        </pc:sldMkLst>
      </pc:sldChg>
      <pc:sldChg chg="delSp modSp add del">
        <pc:chgData name="LI Ang" userId="fb49a8f0-ecf1-43dd-8639-691612cbe77c" providerId="ADAL" clId="{A0D18633-22F9-4859-94F1-4649026268F9}" dt="2024-04-30T10:43:29.208" v="787" actId="2696"/>
        <pc:sldMkLst>
          <pc:docMk/>
          <pc:sldMk cId="1858924764" sldId="1052"/>
        </pc:sldMkLst>
        <pc:spChg chg="del">
          <ac:chgData name="LI Ang" userId="fb49a8f0-ecf1-43dd-8639-691612cbe77c" providerId="ADAL" clId="{A0D18633-22F9-4859-94F1-4649026268F9}" dt="2024-04-30T09:06:58.839" v="30" actId="478"/>
          <ac:spMkLst>
            <pc:docMk/>
            <pc:sldMk cId="1858924764" sldId="1052"/>
            <ac:spMk id="6" creationId="{5EB460CA-5EE9-4942-A366-520A15B03A18}"/>
          </ac:spMkLst>
        </pc:spChg>
        <pc:spChg chg="del">
          <ac:chgData name="LI Ang" userId="fb49a8f0-ecf1-43dd-8639-691612cbe77c" providerId="ADAL" clId="{A0D18633-22F9-4859-94F1-4649026268F9}" dt="2024-04-30T09:07:00.907" v="32" actId="478"/>
          <ac:spMkLst>
            <pc:docMk/>
            <pc:sldMk cId="1858924764" sldId="1052"/>
            <ac:spMk id="11" creationId="{8198BB5D-ECE5-4E6A-AFB7-C6B47C851CE5}"/>
          </ac:spMkLst>
        </pc:spChg>
        <pc:spChg chg="del">
          <ac:chgData name="LI Ang" userId="fb49a8f0-ecf1-43dd-8639-691612cbe77c" providerId="ADAL" clId="{A0D18633-22F9-4859-94F1-4649026268F9}" dt="2024-04-30T09:07:04.655" v="34" actId="478"/>
          <ac:spMkLst>
            <pc:docMk/>
            <pc:sldMk cId="1858924764" sldId="1052"/>
            <ac:spMk id="12" creationId="{0252859B-C53C-4970-8922-0643AB4A8D6E}"/>
          </ac:spMkLst>
        </pc:spChg>
        <pc:picChg chg="del">
          <ac:chgData name="LI Ang" userId="fb49a8f0-ecf1-43dd-8639-691612cbe77c" providerId="ADAL" clId="{A0D18633-22F9-4859-94F1-4649026268F9}" dt="2024-04-30T09:06:52.228" v="29" actId="478"/>
          <ac:picMkLst>
            <pc:docMk/>
            <pc:sldMk cId="1858924764" sldId="1052"/>
            <ac:picMk id="5" creationId="{8631ED7F-70A2-43E8-8B95-7A0C3DFF3AAE}"/>
          </ac:picMkLst>
        </pc:picChg>
        <pc:cxnChg chg="del mod">
          <ac:chgData name="LI Ang" userId="fb49a8f0-ecf1-43dd-8639-691612cbe77c" providerId="ADAL" clId="{A0D18633-22F9-4859-94F1-4649026268F9}" dt="2024-04-30T09:06:59.657" v="31" actId="478"/>
          <ac:cxnSpMkLst>
            <pc:docMk/>
            <pc:sldMk cId="1858924764" sldId="1052"/>
            <ac:cxnSpMk id="14" creationId="{834F7B86-F976-469E-9CB9-9E6D98C02C28}"/>
          </ac:cxnSpMkLst>
        </pc:cxnChg>
        <pc:cxnChg chg="del mod">
          <ac:chgData name="LI Ang" userId="fb49a8f0-ecf1-43dd-8639-691612cbe77c" providerId="ADAL" clId="{A0D18633-22F9-4859-94F1-4649026268F9}" dt="2024-04-30T09:07:01.616" v="33" actId="478"/>
          <ac:cxnSpMkLst>
            <pc:docMk/>
            <pc:sldMk cId="1858924764" sldId="1052"/>
            <ac:cxnSpMk id="16" creationId="{54CA9B1F-29EF-4127-87B4-E444175EDBC3}"/>
          </ac:cxnSpMkLst>
        </pc:cxnChg>
      </pc:sldChg>
      <pc:sldChg chg="delSp modSp add">
        <pc:chgData name="LI Ang" userId="fb49a8f0-ecf1-43dd-8639-691612cbe77c" providerId="ADAL" clId="{A0D18633-22F9-4859-94F1-4649026268F9}" dt="2024-04-30T09:11:32.477" v="65" actId="14100"/>
        <pc:sldMkLst>
          <pc:docMk/>
          <pc:sldMk cId="1463572509" sldId="1053"/>
        </pc:sldMkLst>
        <pc:spChg chg="del">
          <ac:chgData name="LI Ang" userId="fb49a8f0-ecf1-43dd-8639-691612cbe77c" providerId="ADAL" clId="{A0D18633-22F9-4859-94F1-4649026268F9}" dt="2024-04-30T09:11:28.812" v="64" actId="478"/>
          <ac:spMkLst>
            <pc:docMk/>
            <pc:sldMk cId="1463572509" sldId="1053"/>
            <ac:spMk id="7" creationId="{730A5D62-CC93-4FAC-B6A0-D49377F9DBA5}"/>
          </ac:spMkLst>
        </pc:spChg>
        <pc:picChg chg="mod">
          <ac:chgData name="LI Ang" userId="fb49a8f0-ecf1-43dd-8639-691612cbe77c" providerId="ADAL" clId="{A0D18633-22F9-4859-94F1-4649026268F9}" dt="2024-04-30T09:11:32.477" v="65" actId="14100"/>
          <ac:picMkLst>
            <pc:docMk/>
            <pc:sldMk cId="1463572509" sldId="1053"/>
            <ac:picMk id="10" creationId="{9A32C816-9E87-41EF-ABBE-1A50D0597FA9}"/>
          </ac:picMkLst>
        </pc:picChg>
      </pc:sldChg>
      <pc:sldChg chg="addSp delSp modSp add">
        <pc:chgData name="LI Ang" userId="fb49a8f0-ecf1-43dd-8639-691612cbe77c" providerId="ADAL" clId="{A0D18633-22F9-4859-94F1-4649026268F9}" dt="2024-04-30T10:47:41.730" v="804"/>
        <pc:sldMkLst>
          <pc:docMk/>
          <pc:sldMk cId="3628388584" sldId="1054"/>
        </pc:sldMkLst>
        <pc:spChg chg="mod">
          <ac:chgData name="LI Ang" userId="fb49a8f0-ecf1-43dd-8639-691612cbe77c" providerId="ADAL" clId="{A0D18633-22F9-4859-94F1-4649026268F9}" dt="2024-04-30T10:47:41.730" v="804"/>
          <ac:spMkLst>
            <pc:docMk/>
            <pc:sldMk cId="3628388584" sldId="1054"/>
            <ac:spMk id="3" creationId="{00000000-0000-0000-0000-000000000000}"/>
          </ac:spMkLst>
        </pc:spChg>
        <pc:spChg chg="del">
          <ac:chgData name="LI Ang" userId="fb49a8f0-ecf1-43dd-8639-691612cbe77c" providerId="ADAL" clId="{A0D18633-22F9-4859-94F1-4649026268F9}" dt="2024-04-30T09:16:37.574" v="129" actId="478"/>
          <ac:spMkLst>
            <pc:docMk/>
            <pc:sldMk cId="3628388584" sldId="1054"/>
            <ac:spMk id="7" creationId="{730A5D62-CC93-4FAC-B6A0-D49377F9DBA5}"/>
          </ac:spMkLst>
        </pc:spChg>
        <pc:spChg chg="add mod">
          <ac:chgData name="LI Ang" userId="fb49a8f0-ecf1-43dd-8639-691612cbe77c" providerId="ADAL" clId="{A0D18633-22F9-4859-94F1-4649026268F9}" dt="2024-04-30T09:21:22.107" v="285" actId="207"/>
          <ac:spMkLst>
            <pc:docMk/>
            <pc:sldMk cId="3628388584" sldId="1054"/>
            <ac:spMk id="9" creationId="{6D9ABD38-7CC4-463F-BBFA-0BE29234E317}"/>
          </ac:spMkLst>
        </pc:spChg>
        <pc:picChg chg="add mod">
          <ac:chgData name="LI Ang" userId="fb49a8f0-ecf1-43dd-8639-691612cbe77c" providerId="ADAL" clId="{A0D18633-22F9-4859-94F1-4649026268F9}" dt="2024-04-30T09:16:29.276" v="128" actId="1076"/>
          <ac:picMkLst>
            <pc:docMk/>
            <pc:sldMk cId="3628388584" sldId="1054"/>
            <ac:picMk id="8" creationId="{E93D18B5-6CC7-4F7A-83F1-839108E4114A}"/>
          </ac:picMkLst>
        </pc:picChg>
        <pc:picChg chg="del">
          <ac:chgData name="LI Ang" userId="fb49a8f0-ecf1-43dd-8639-691612cbe77c" providerId="ADAL" clId="{A0D18633-22F9-4859-94F1-4649026268F9}" dt="2024-04-30T09:16:04.228" v="120" actId="478"/>
          <ac:picMkLst>
            <pc:docMk/>
            <pc:sldMk cId="3628388584" sldId="1054"/>
            <ac:picMk id="11" creationId="{3B578C82-7C8A-4ACD-931D-C09D02A2FB65}"/>
          </ac:picMkLst>
        </pc:picChg>
        <pc:picChg chg="del">
          <ac:chgData name="LI Ang" userId="fb49a8f0-ecf1-43dd-8639-691612cbe77c" providerId="ADAL" clId="{A0D18633-22F9-4859-94F1-4649026268F9}" dt="2024-04-30T09:16:04.931" v="121" actId="478"/>
          <ac:picMkLst>
            <pc:docMk/>
            <pc:sldMk cId="3628388584" sldId="1054"/>
            <ac:picMk id="12" creationId="{B2FD68E9-5EE1-4A11-8A82-657051348943}"/>
          </ac:picMkLst>
        </pc:picChg>
      </pc:sldChg>
      <pc:sldChg chg="addSp delSp modSp add">
        <pc:chgData name="LI Ang" userId="fb49a8f0-ecf1-43dd-8639-691612cbe77c" providerId="ADAL" clId="{A0D18633-22F9-4859-94F1-4649026268F9}" dt="2024-04-30T09:27:18.024" v="337" actId="113"/>
        <pc:sldMkLst>
          <pc:docMk/>
          <pc:sldMk cId="4246907834" sldId="1055"/>
        </pc:sldMkLst>
        <pc:spChg chg="mod">
          <ac:chgData name="LI Ang" userId="fb49a8f0-ecf1-43dd-8639-691612cbe77c" providerId="ADAL" clId="{A0D18633-22F9-4859-94F1-4649026268F9}" dt="2024-04-30T09:23:21.955" v="287"/>
          <ac:spMkLst>
            <pc:docMk/>
            <pc:sldMk cId="4246907834" sldId="1055"/>
            <ac:spMk id="3" creationId="{00000000-0000-0000-0000-000000000000}"/>
          </ac:spMkLst>
        </pc:spChg>
        <pc:spChg chg="mod">
          <ac:chgData name="LI Ang" userId="fb49a8f0-ecf1-43dd-8639-691612cbe77c" providerId="ADAL" clId="{A0D18633-22F9-4859-94F1-4649026268F9}" dt="2024-04-30T09:27:18.024" v="337" actId="113"/>
          <ac:spMkLst>
            <pc:docMk/>
            <pc:sldMk cId="4246907834" sldId="1055"/>
            <ac:spMk id="9" creationId="{6D9ABD38-7CC4-463F-BBFA-0BE29234E317}"/>
          </ac:spMkLst>
        </pc:spChg>
        <pc:picChg chg="add mod">
          <ac:chgData name="LI Ang" userId="fb49a8f0-ecf1-43dd-8639-691612cbe77c" providerId="ADAL" clId="{A0D18633-22F9-4859-94F1-4649026268F9}" dt="2024-04-30T09:24:05.864" v="295" actId="1076"/>
          <ac:picMkLst>
            <pc:docMk/>
            <pc:sldMk cId="4246907834" sldId="1055"/>
            <ac:picMk id="7" creationId="{FC31D1D1-437B-4EA8-B252-EF70E5617743}"/>
          </ac:picMkLst>
        </pc:picChg>
        <pc:picChg chg="del">
          <ac:chgData name="LI Ang" userId="fb49a8f0-ecf1-43dd-8639-691612cbe77c" providerId="ADAL" clId="{A0D18633-22F9-4859-94F1-4649026268F9}" dt="2024-04-30T09:23:27.034" v="288" actId="478"/>
          <ac:picMkLst>
            <pc:docMk/>
            <pc:sldMk cId="4246907834" sldId="1055"/>
            <ac:picMk id="8" creationId="{E93D18B5-6CC7-4F7A-83F1-839108E4114A}"/>
          </ac:picMkLst>
        </pc:picChg>
      </pc:sldChg>
      <pc:sldChg chg="addSp delSp modSp add">
        <pc:chgData name="LI Ang" userId="fb49a8f0-ecf1-43dd-8639-691612cbe77c" providerId="ADAL" clId="{A0D18633-22F9-4859-94F1-4649026268F9}" dt="2024-04-30T09:33:35.165" v="405" actId="20577"/>
        <pc:sldMkLst>
          <pc:docMk/>
          <pc:sldMk cId="38893576" sldId="1056"/>
        </pc:sldMkLst>
        <pc:spChg chg="mod">
          <ac:chgData name="LI Ang" userId="fb49a8f0-ecf1-43dd-8639-691612cbe77c" providerId="ADAL" clId="{A0D18633-22F9-4859-94F1-4649026268F9}" dt="2024-04-30T09:33:35.165" v="405" actId="20577"/>
          <ac:spMkLst>
            <pc:docMk/>
            <pc:sldMk cId="38893576" sldId="1056"/>
            <ac:spMk id="9" creationId="{6D9ABD38-7CC4-463F-BBFA-0BE29234E317}"/>
          </ac:spMkLst>
        </pc:spChg>
        <pc:picChg chg="del">
          <ac:chgData name="LI Ang" userId="fb49a8f0-ecf1-43dd-8639-691612cbe77c" providerId="ADAL" clId="{A0D18633-22F9-4859-94F1-4649026268F9}" dt="2024-04-30T09:28:06.574" v="339" actId="478"/>
          <ac:picMkLst>
            <pc:docMk/>
            <pc:sldMk cId="38893576" sldId="1056"/>
            <ac:picMk id="7" creationId="{FC31D1D1-437B-4EA8-B252-EF70E5617743}"/>
          </ac:picMkLst>
        </pc:picChg>
        <pc:picChg chg="add mod">
          <ac:chgData name="LI Ang" userId="fb49a8f0-ecf1-43dd-8639-691612cbe77c" providerId="ADAL" clId="{A0D18633-22F9-4859-94F1-4649026268F9}" dt="2024-04-30T09:28:23.933" v="343" actId="1076"/>
          <ac:picMkLst>
            <pc:docMk/>
            <pc:sldMk cId="38893576" sldId="1056"/>
            <ac:picMk id="8" creationId="{B9664C41-D0E5-4CA5-B36E-0643FD0ECCB6}"/>
          </ac:picMkLst>
        </pc:picChg>
      </pc:sldChg>
      <pc:sldMasterChg chg="modSldLayout">
        <pc:chgData name="LI Ang" userId="fb49a8f0-ecf1-43dd-8639-691612cbe77c" providerId="ADAL" clId="{A0D18633-22F9-4859-94F1-4649026268F9}" dt="2024-04-30T09:15:22.472" v="117" actId="20577"/>
        <pc:sldMasterMkLst>
          <pc:docMk/>
          <pc:sldMasterMk cId="0" sldId="2147483672"/>
        </pc:sldMasterMkLst>
        <pc:sldLayoutChg chg="modSp">
          <pc:chgData name="LI Ang" userId="fb49a8f0-ecf1-43dd-8639-691612cbe77c" providerId="ADAL" clId="{A0D18633-22F9-4859-94F1-4649026268F9}" dt="2024-04-30T09:15:22.472" v="117" actId="20577"/>
          <pc:sldLayoutMkLst>
            <pc:docMk/>
            <pc:sldMasterMk cId="0" sldId="2147483672"/>
            <pc:sldLayoutMk cId="2800396182" sldId="2147485237"/>
          </pc:sldLayoutMkLst>
          <pc:spChg chg="mod">
            <ac:chgData name="LI Ang" userId="fb49a8f0-ecf1-43dd-8639-691612cbe77c" providerId="ADAL" clId="{A0D18633-22F9-4859-94F1-4649026268F9}" dt="2024-04-30T09:15:22.472" v="117" actId="20577"/>
            <ac:spMkLst>
              <pc:docMk/>
              <pc:sldMasterMk cId="0" sldId="2147483672"/>
              <pc:sldLayoutMk cId="2800396182" sldId="2147485237"/>
              <ac:spMk id="8" creationId="{00000000-0000-0000-0000-000000000000}"/>
            </ac:spMkLst>
          </pc:spChg>
        </pc:sldLayoutChg>
      </pc:sldMasterChg>
    </pc:docChg>
  </pc:docChgLst>
  <pc:docChgLst>
    <pc:chgData name="LI Ang" userId="fb49a8f0-ecf1-43dd-8639-691612cbe77c" providerId="ADAL" clId="{0E111F13-ED3C-483F-8F1F-30C711A4395A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725" y="0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4614E55-C0CA-4E41-B720-76E6E7A23392}" type="datetimeFigureOut">
              <a:rPr lang="en-US"/>
              <a:pPr>
                <a:defRPr/>
              </a:pPr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919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725" y="9720919"/>
            <a:ext cx="3076917" cy="512058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B9FE41B-0367-46D2-9DC4-DC6CB862C9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792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725" y="0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58D17AE-E435-4F58-9073-87963094269D}" type="datetimeFigureOut">
              <a:rPr lang="en-US"/>
              <a:pPr>
                <a:defRPr/>
              </a:pPr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294" tIns="49147" rIns="98294" bIns="4914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0460"/>
            <a:ext cx="5679440" cy="4606885"/>
          </a:xfrm>
          <a:prstGeom prst="rect">
            <a:avLst/>
          </a:prstGeom>
        </p:spPr>
        <p:txBody>
          <a:bodyPr vert="horz" lIns="98294" tIns="49147" rIns="98294" bIns="4914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919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725" y="9720919"/>
            <a:ext cx="3076917" cy="512058"/>
          </a:xfrm>
          <a:prstGeom prst="rect">
            <a:avLst/>
          </a:prstGeom>
        </p:spPr>
        <p:txBody>
          <a:bodyPr vert="horz" wrap="square" lIns="98294" tIns="49147" rIns="98294" bIns="4914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672B175-72D3-43E6-B556-3E80B8A82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794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19" indent="-29612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491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8287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84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9F32FC-0F97-4D56-92CC-996EB5401260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7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8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1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56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88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19" indent="-29612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491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8287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84" indent="-23689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9F32FC-0F97-4D56-92CC-996EB5401260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8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1" b="3333"/>
          <a:stretch>
            <a:fillRect/>
          </a:stretch>
        </p:blipFill>
        <p:spPr bwMode="auto">
          <a:xfrm>
            <a:off x="0" y="4419600"/>
            <a:ext cx="9144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150"/>
            <a:ext cx="256381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308725"/>
            <a:ext cx="3810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4B9CB1-7293-4FA3-A27D-9CB130A17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9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D1393-DDE7-4ED9-BF3C-19C0A843BA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17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4E6C7-F02B-4751-9A12-C690C7AC1B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23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7D7F2-0C9B-40FA-8CB5-893769CFA2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4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t="70001" b="3589"/>
          <a:stretch/>
        </p:blipFill>
        <p:spPr bwMode="auto">
          <a:xfrm>
            <a:off x="4876800" y="60960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7301"/>
            <a:ext cx="8763000" cy="508499"/>
          </a:xfrm>
        </p:spPr>
        <p:txBody>
          <a:bodyPr>
            <a:normAutofit/>
          </a:bodyPr>
          <a:lstStyle>
            <a:lvl1pPr>
              <a:defRPr sz="2600" b="1" i="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>
            <a:lvl1pPr>
              <a:spcBef>
                <a:spcPts val="500"/>
              </a:spcBef>
              <a:defRPr sz="2000" b="1" i="0" u="none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500"/>
              </a:spcBef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11779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00" kern="1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Project Presentation – Ang LI</a:t>
            </a:r>
            <a:endParaRPr lang="en-US" sz="1000" kern="12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43530"/>
            <a:ext cx="6096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B8B28C9-510B-471F-AD22-D8617BBC9B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9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76400"/>
            <a:ext cx="7772400" cy="1001713"/>
          </a:xfrm>
        </p:spPr>
        <p:txBody>
          <a:bodyPr anchor="ctr"/>
          <a:lstStyle>
            <a:lvl1pPr algn="ctr">
              <a:defRPr sz="32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371600" y="2811069"/>
            <a:ext cx="6248400" cy="2980131"/>
          </a:xfrm>
        </p:spPr>
        <p:txBody>
          <a:bodyPr/>
          <a:lstStyle>
            <a:lvl1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图片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t="70001" b="3589"/>
          <a:stretch/>
        </p:blipFill>
        <p:spPr bwMode="auto">
          <a:xfrm>
            <a:off x="4876800" y="60960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43530"/>
            <a:ext cx="6096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B8B28C9-510B-471F-AD22-D8617BBC9B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4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839200" cy="5791200"/>
          </a:xfrm>
        </p:spPr>
        <p:txBody>
          <a:bodyPr/>
          <a:lstStyle>
            <a:lvl1pPr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35E5EF-F37D-4D00-A32B-A190FCEEB2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10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2F64D-461B-4797-A163-F3DEB3CCD8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42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1D5C4-E22E-4431-82E7-DC866A3B90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91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22771-C758-4AC4-A7C1-60445C5833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16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E66B6-F24A-43D9-8994-9B1A438AF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227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8569A-3DF2-40AB-BA9E-A5A7C3E553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26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762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609600"/>
            <a:ext cx="8839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008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356350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CC7579-E05E-4863-9387-DFB2F4648D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236" r:id="rId1"/>
    <p:sldLayoutId id="2147485237" r:id="rId2"/>
    <p:sldLayoutId id="2147485216" r:id="rId3"/>
    <p:sldLayoutId id="2147485215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  <p:sldLayoutId id="214748522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ts val="8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382000" cy="1600200"/>
          </a:xfrm>
        </p:spPr>
        <p:txBody>
          <a:bodyPr/>
          <a:lstStyle/>
          <a:p>
            <a:pPr algn="ctr" eaLnBrk="1" hangingPunct="1"/>
            <a:r>
              <a:rPr lang="en-US" sz="2800" dirty="0"/>
              <a:t>Compressed Sensing for Structure Health Monitoring Data: Case in Tunnel Monitoring</a:t>
            </a:r>
            <a:br>
              <a:rPr lang="en-US" altLang="zh-CN" sz="2800" b="1" dirty="0"/>
            </a:br>
            <a:endParaRPr lang="zh-CN" altLang="en-US" sz="2800" b="1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4B9CB1-7293-4FA3-A27D-9CB130A1767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094" y="3275112"/>
            <a:ext cx="5940536" cy="224676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  <a:cs typeface="+mn-cs"/>
              </a:rPr>
              <a:t>MATH 5473 Project Presentation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  <a:cs typeface="+mn-cs"/>
              </a:rPr>
              <a:t>Presenter: Ang LI (20994805)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cs typeface="+mn-cs"/>
              </a:rPr>
              <a:t>Department of Civil and Environmental Engineering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cs typeface="+mn-cs"/>
              </a:rPr>
              <a:t>The Hong Kong University of Science and Technology (HKUST)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i="1" dirty="0">
                <a:solidFill>
                  <a:prstClr val="black"/>
                </a:solidFill>
                <a:latin typeface="Calibri"/>
                <a:cs typeface="+mn-cs"/>
              </a:rPr>
              <a:t>(Email: </a:t>
            </a:r>
            <a:r>
              <a:rPr lang="en-US" altLang="zh-CN" sz="1600" i="1" dirty="0">
                <a:solidFill>
                  <a:srgbClr val="0000FF"/>
                </a:solidFill>
                <a:latin typeface="Calibri"/>
                <a:cs typeface="+mn-cs"/>
              </a:rPr>
              <a:t>lionel_a.li@connect.ust.hk</a:t>
            </a:r>
            <a:r>
              <a:rPr lang="en-US" altLang="zh-CN" sz="1600" i="1" dirty="0">
                <a:solidFill>
                  <a:prstClr val="black"/>
                </a:solidFill>
                <a:latin typeface="Calibri"/>
                <a:cs typeface="+mn-cs"/>
              </a:rPr>
              <a:t>)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prstClr val="black"/>
              </a:solidFill>
              <a:latin typeface="Calibri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/>
                <a:cs typeface="+mn-cs"/>
              </a:rPr>
              <a:t>May,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r>
              <a:rPr lang="en-US" altLang="zh-CN" dirty="0"/>
              <a:t>Signal Reconstruction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9ABD38-7CC4-463F-BBFA-0BE29234E317}"/>
              </a:ext>
            </a:extLst>
          </p:cNvPr>
          <p:cNvSpPr txBox="1"/>
          <p:nvPr/>
        </p:nvSpPr>
        <p:spPr>
          <a:xfrm>
            <a:off x="476250" y="5183692"/>
            <a:ext cx="84201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BP and OMP have different performance :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Reconstruction Error of BP is about </a:t>
            </a:r>
            <a:r>
              <a:rPr lang="en-US" altLang="zh-CN" b="1" dirty="0">
                <a:solidFill>
                  <a:srgbClr val="FF0000"/>
                </a:solidFill>
              </a:rPr>
              <a:t>30% lower </a:t>
            </a:r>
            <a:r>
              <a:rPr lang="en-US" altLang="zh-CN" dirty="0"/>
              <a:t>than using OMP to reconstruct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 </a:t>
            </a:r>
            <a:r>
              <a:rPr lang="en-US" altLang="zh-CN" dirty="0"/>
              <a:t>OMP algorithm requires significantly less time (</a:t>
            </a:r>
            <a:r>
              <a:rPr lang="en-US" altLang="zh-CN" b="1" dirty="0">
                <a:solidFill>
                  <a:srgbClr val="FF0000"/>
                </a:solidFill>
              </a:rPr>
              <a:t>spend about 10s less</a:t>
            </a:r>
            <a:r>
              <a:rPr lang="en-US" altLang="zh-CN" dirty="0"/>
              <a:t>) to reconstruct the signal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664C41-D0E5-4CA5-B36E-0643FD0ECC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620000" cy="39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pPr lvl="1"/>
            <a:r>
              <a:rPr lang="en-US" altLang="zh-CN" dirty="0"/>
              <a:t>Addressing the problem in transmitting and maintaining large amounts of SHM data, this project used a </a:t>
            </a:r>
            <a:r>
              <a:rPr lang="en-US" altLang="zh-CN" b="1" dirty="0"/>
              <a:t>tunnel SHM dataset </a:t>
            </a:r>
            <a:r>
              <a:rPr lang="en-US" altLang="zh-CN" dirty="0"/>
              <a:t>as case study, then </a:t>
            </a:r>
            <a:r>
              <a:rPr lang="en-US" altLang="zh-CN" b="1" dirty="0">
                <a:solidFill>
                  <a:srgbClr val="FF0000"/>
                </a:solidFill>
              </a:rPr>
              <a:t>compressively sampled</a:t>
            </a:r>
            <a:r>
              <a:rPr lang="en-US" altLang="zh-CN" dirty="0"/>
              <a:t> the monitoring data at different sampling ratio, subsequently </a:t>
            </a:r>
            <a:r>
              <a:rPr lang="en-US" altLang="zh-CN" b="1" dirty="0">
                <a:solidFill>
                  <a:srgbClr val="FF0000"/>
                </a:solidFill>
              </a:rPr>
              <a:t>reconstructed the signal </a:t>
            </a:r>
            <a:r>
              <a:rPr lang="en-US" altLang="zh-CN" dirty="0"/>
              <a:t>with </a:t>
            </a:r>
            <a:r>
              <a:rPr lang="en-US" altLang="zh-CN" b="1" dirty="0">
                <a:solidFill>
                  <a:srgbClr val="0000FF"/>
                </a:solidFill>
              </a:rPr>
              <a:t>BP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0000FF"/>
                </a:solidFill>
              </a:rPr>
              <a:t>OMP</a:t>
            </a:r>
            <a:r>
              <a:rPr lang="en-US" altLang="zh-CN" dirty="0"/>
              <a:t> algorithms and analyses the reconstruction error.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The results of case study indicate that: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/>
              <a:t>tunnel SHM date can use CS to </a:t>
            </a:r>
            <a:r>
              <a:rPr lang="en-US" altLang="zh-CN" b="1" dirty="0">
                <a:solidFill>
                  <a:srgbClr val="0000FF"/>
                </a:solidFill>
              </a:rPr>
              <a:t>efficiently compress and successfully reconstruct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/>
              <a:t>BP has </a:t>
            </a:r>
            <a:r>
              <a:rPr lang="en-US" altLang="zh-CN" b="1" dirty="0">
                <a:solidFill>
                  <a:srgbClr val="0000FF"/>
                </a:solidFill>
              </a:rPr>
              <a:t>higher reconstruction accuracy </a:t>
            </a:r>
            <a:r>
              <a:rPr lang="en-US" altLang="zh-CN" dirty="0"/>
              <a:t>on tunnel SHM date than that of OMP, while BP has </a:t>
            </a:r>
            <a:r>
              <a:rPr lang="en-US" altLang="zh-CN" b="1" dirty="0">
                <a:solidFill>
                  <a:srgbClr val="0000FF"/>
                </a:solidFill>
              </a:rPr>
              <a:t>worse performance on computation time</a:t>
            </a:r>
            <a:r>
              <a:rPr lang="en-US" altLang="zh-CN" dirty="0"/>
              <a:t> and consumption than OMP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/>
              <a:t>Increasing </a:t>
            </a:r>
            <a:r>
              <a:rPr lang="en-US" altLang="zh-CN" b="1" dirty="0">
                <a:solidFill>
                  <a:srgbClr val="0000FF"/>
                </a:solidFill>
              </a:rPr>
              <a:t>sampling rate </a:t>
            </a:r>
            <a:r>
              <a:rPr lang="en-US" altLang="zh-CN" dirty="0"/>
              <a:t>can </a:t>
            </a:r>
            <a:r>
              <a:rPr lang="en-US" altLang="zh-CN" b="1" dirty="0">
                <a:solidFill>
                  <a:srgbClr val="0000FF"/>
                </a:solidFill>
              </a:rPr>
              <a:t>reduce reconstruction error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0000FF"/>
                </a:solidFill>
              </a:rPr>
              <a:t>computation time </a:t>
            </a:r>
            <a:r>
              <a:rPr lang="en-US" altLang="zh-CN" dirty="0"/>
              <a:t>for both BP and OMP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9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4B9CB1-7293-4FA3-A27D-9CB130A1767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22562" y="26670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rgbClr val="FF0000"/>
                </a:solidFill>
              </a:rPr>
              <a:t>THANK YOU!</a:t>
            </a:r>
            <a:endParaRPr lang="zh-CN" altLang="en-US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6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3501"/>
            <a:ext cx="8763000" cy="508499"/>
          </a:xfrm>
        </p:spPr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6270"/>
            <a:ext cx="8305800" cy="5564530"/>
          </a:xfrm>
        </p:spPr>
        <p:txBody>
          <a:bodyPr>
            <a:normAutofit/>
          </a:bodyPr>
          <a:lstStyle/>
          <a:p>
            <a:r>
              <a:rPr lang="en-US" sz="2400" dirty="0"/>
              <a:t>Introduction </a:t>
            </a:r>
          </a:p>
          <a:p>
            <a:r>
              <a:rPr lang="en-US" sz="2400" dirty="0"/>
              <a:t>Methodology</a:t>
            </a:r>
          </a:p>
          <a:p>
            <a:pPr lvl="1"/>
            <a:r>
              <a:rPr lang="en-US" dirty="0"/>
              <a:t>Fundamental of Compressed Sensing</a:t>
            </a:r>
          </a:p>
          <a:p>
            <a:pPr lvl="1"/>
            <a:r>
              <a:rPr lang="en-US" altLang="zh-CN" dirty="0"/>
              <a:t>Reconstruction Algorithm</a:t>
            </a:r>
            <a:endParaRPr lang="en-US" dirty="0"/>
          </a:p>
          <a:p>
            <a:r>
              <a:rPr lang="en-US" altLang="zh-CN" sz="2400" dirty="0"/>
              <a:t>Case Study</a:t>
            </a:r>
          </a:p>
          <a:p>
            <a:pPr lvl="1"/>
            <a:r>
              <a:rPr lang="en-US" altLang="zh-CN" dirty="0"/>
              <a:t>Case Description - Tunnel SHM system</a:t>
            </a:r>
            <a:endParaRPr lang="en-US" altLang="zh-CN" sz="2400" dirty="0"/>
          </a:p>
          <a:p>
            <a:pPr lvl="1"/>
            <a:r>
              <a:rPr lang="en-US" altLang="zh-CN" dirty="0"/>
              <a:t>Compression of the collected signal</a:t>
            </a:r>
          </a:p>
          <a:p>
            <a:pPr lvl="1"/>
            <a:r>
              <a:rPr lang="en-US" altLang="zh-CN" dirty="0"/>
              <a:t>Signal Reconstruction</a:t>
            </a:r>
          </a:p>
          <a:p>
            <a:pPr lvl="1"/>
            <a:r>
              <a:rPr lang="en-US" altLang="zh-CN" dirty="0"/>
              <a:t>Signal Reconstruction Accuracy Analysis</a:t>
            </a:r>
            <a:endParaRPr lang="en-US" sz="2400" dirty="0"/>
          </a:p>
          <a:p>
            <a:r>
              <a:rPr lang="en-US" altLang="zh-CN" sz="2400" dirty="0"/>
              <a:t>Summary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Problem Statement</a:t>
            </a:r>
          </a:p>
          <a:p>
            <a:pPr lvl="1">
              <a:buFont typeface="Arial" panose="020B0604020202020204" pitchFamily="34" charset="0"/>
              <a:buChar char="−"/>
            </a:pPr>
            <a:r>
              <a:rPr lang="en-US" altLang="zh-CN" dirty="0"/>
              <a:t>The large volumes of sensor data generated from the monitoring system has challenged the data transfer and storage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D127BB-E48D-4638-BEDA-508ACF06DA28}"/>
              </a:ext>
            </a:extLst>
          </p:cNvPr>
          <p:cNvSpPr/>
          <p:nvPr/>
        </p:nvSpPr>
        <p:spPr>
          <a:xfrm>
            <a:off x="800100" y="5806927"/>
            <a:ext cx="7543800" cy="646331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apply Compressed Sensing on Structure Health Monitoring data to reduce its data volume and recover data accurately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ED0713-60F0-4EFD-B1AC-647201C343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70" y="1789734"/>
            <a:ext cx="3352800" cy="2560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79164CB-CDA0-4D6D-99C7-1821238CFE71}"/>
              </a:ext>
            </a:extLst>
          </p:cNvPr>
          <p:cNvCxnSpPr/>
          <p:nvPr/>
        </p:nvCxnSpPr>
        <p:spPr>
          <a:xfrm>
            <a:off x="5029200" y="1828800"/>
            <a:ext cx="0" cy="365760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EEFEED4-6AAD-4F01-AE68-B2A7A806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2" y="1810530"/>
            <a:ext cx="1763192" cy="1019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E913297-3C70-4FC6-91FF-D3A03E51D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" b="21496"/>
          <a:stretch/>
        </p:blipFill>
        <p:spPr bwMode="auto">
          <a:xfrm>
            <a:off x="609600" y="2788580"/>
            <a:ext cx="1736622" cy="992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35D8428-0F08-4CD4-9F4F-F539CF53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22" y="1799790"/>
            <a:ext cx="1884737" cy="10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6C7CBA-5C37-4A8B-84D8-90A5D6AA1B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0" y="2829717"/>
            <a:ext cx="1884734" cy="9920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8E4506-3164-4619-ACE8-E6A7100A2766}"/>
              </a:ext>
            </a:extLst>
          </p:cNvPr>
          <p:cNvSpPr txBox="1"/>
          <p:nvPr/>
        </p:nvSpPr>
        <p:spPr>
          <a:xfrm>
            <a:off x="203325" y="3830927"/>
            <a:ext cx="4403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</a:rPr>
              <a:t>Multiple sensors, continuously monitoring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17" name="Picture 6" descr="https://ss2.bdstatic.com/70cFvnSh_Q1YnxGkpoWK1HF6hhy/it/u=1397596035,1463971547&amp;fm=26&amp;gp=0.jpg">
            <a:extLst>
              <a:ext uri="{FF2B5EF4-FFF2-40B4-BE49-F238E27FC236}">
                <a16:creationId xmlns:a16="http://schemas.microsoft.com/office/drawing/2014/main" id="{829B13CE-27FC-497E-BAE2-D379E0B43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1" t="4134" r="2136" b="12759"/>
          <a:stretch/>
        </p:blipFill>
        <p:spPr bwMode="auto">
          <a:xfrm>
            <a:off x="1032953" y="4588883"/>
            <a:ext cx="3081848" cy="10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913BA831-BB9F-418A-AC25-40CAF9A578A9}"/>
              </a:ext>
            </a:extLst>
          </p:cNvPr>
          <p:cNvSpPr/>
          <p:nvPr/>
        </p:nvSpPr>
        <p:spPr>
          <a:xfrm rot="5400000">
            <a:off x="2108731" y="4166132"/>
            <a:ext cx="338552" cy="338554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82C4E2-E3A2-44C9-9875-5949199A2A70}"/>
              </a:ext>
            </a:extLst>
          </p:cNvPr>
          <p:cNvSpPr txBox="1"/>
          <p:nvPr/>
        </p:nvSpPr>
        <p:spPr>
          <a:xfrm>
            <a:off x="853086" y="4630020"/>
            <a:ext cx="259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</a:rPr>
              <a:t>Numerous data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DB85-8837-417A-A36F-EF11588CEDBC}"/>
              </a:ext>
            </a:extLst>
          </p:cNvPr>
          <p:cNvSpPr/>
          <p:nvPr/>
        </p:nvSpPr>
        <p:spPr>
          <a:xfrm>
            <a:off x="5194639" y="4414961"/>
            <a:ext cx="3873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50" spc="25" dirty="0">
                <a:solidFill>
                  <a:srgbClr val="0000FF"/>
                </a:solidFill>
                <a:latin typeface="Times New Roman" panose="02020603050405020304" pitchFamily="18" charset="0"/>
              </a:rPr>
              <a:t> Compressed Sensing</a:t>
            </a:r>
            <a:r>
              <a:rPr lang="en-US" altLang="zh-CN" kern="50" spc="25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kern="50" spc="25" dirty="0">
                <a:solidFill>
                  <a:srgbClr val="0000FF"/>
                </a:solidFill>
                <a:latin typeface="Times New Roman" panose="02020603050405020304" pitchFamily="18" charset="0"/>
              </a:rPr>
              <a:t>(CS) </a:t>
            </a:r>
            <a:r>
              <a:rPr lang="en-US" altLang="zh-CN" kern="50" spc="25" dirty="0">
                <a:latin typeface="Times New Roman" panose="02020603050405020304" pitchFamily="18" charset="0"/>
              </a:rPr>
              <a:t>can reconstruct data with </a:t>
            </a:r>
            <a:r>
              <a:rPr lang="en-US" altLang="zh-CN" b="1" kern="50" spc="25" dirty="0">
                <a:solidFill>
                  <a:srgbClr val="FF0000"/>
                </a:solidFill>
                <a:latin typeface="Times New Roman" panose="02020603050405020304" pitchFamily="18" charset="0"/>
              </a:rPr>
              <a:t>much less number of acquired samples </a:t>
            </a:r>
            <a:r>
              <a:rPr lang="en-US" altLang="zh-CN" kern="50" spc="25" dirty="0">
                <a:latin typeface="Times New Roman" panose="02020603050405020304" pitchFamily="18" charset="0"/>
              </a:rPr>
              <a:t>than that defined by Nyquist's theorem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7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Fundamental of Compressed Sensing</a:t>
            </a:r>
            <a:endParaRPr lang="en-US" dirty="0"/>
          </a:p>
          <a:p>
            <a:r>
              <a:rPr lang="en-US" dirty="0"/>
              <a:t>CS </a:t>
            </a:r>
            <a:r>
              <a:rPr lang="en-US" altLang="zh-CN" dirty="0"/>
              <a:t>can be represented as a linear equation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2AAAE6-46F0-40A8-B906-9FDBCC8B5609}"/>
              </a:ext>
            </a:extLst>
          </p:cNvPr>
          <p:cNvSpPr txBox="1"/>
          <p:nvPr/>
        </p:nvSpPr>
        <p:spPr>
          <a:xfrm>
            <a:off x="538992" y="4633508"/>
            <a:ext cx="746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bg1"/>
                </a:solidFill>
              </a:rPr>
              <a:t>The solution of the equation can be solved via the minimum the </a:t>
            </a:r>
            <a:r>
              <a:rPr lang="en-US" altLang="zh-CN" b="1" i="1" dirty="0"/>
              <a:t>l</a:t>
            </a:r>
            <a:r>
              <a:rPr lang="en-US" altLang="zh-CN" b="1" baseline="-25000" dirty="0"/>
              <a:t>0</a:t>
            </a:r>
            <a:r>
              <a:rPr lang="en-US" altLang="zh-CN" b="1" dirty="0"/>
              <a:t>-norm</a:t>
            </a:r>
            <a:r>
              <a:rPr lang="en-US" altLang="zh-CN" b="1" dirty="0">
                <a:solidFill>
                  <a:schemeClr val="bg1"/>
                </a:solidFill>
              </a:rPr>
              <a:t> optimization, which is a NP-hard combinatorial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83695F4-A585-48B5-AAFE-E49510235C7B}"/>
                  </a:ext>
                </a:extLst>
              </p:cNvPr>
              <p:cNvSpPr/>
              <p:nvPr/>
            </p:nvSpPr>
            <p:spPr>
              <a:xfrm>
                <a:off x="3733800" y="1600200"/>
                <a:ext cx="10702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83695F4-A585-48B5-AAFE-E49510235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600200"/>
                <a:ext cx="1070229" cy="400110"/>
              </a:xfrm>
              <a:prstGeom prst="rect">
                <a:avLst/>
              </a:prstGeom>
              <a:blipFill>
                <a:blip r:embed="rId2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2C75F69-0C99-44B6-985A-626A0A5B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16" y="3054233"/>
            <a:ext cx="4349167" cy="1625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B407786-0364-43C7-B93E-144D8088EA85}"/>
                  </a:ext>
                </a:extLst>
              </p:cNvPr>
              <p:cNvSpPr/>
              <p:nvPr/>
            </p:nvSpPr>
            <p:spPr>
              <a:xfrm>
                <a:off x="538993" y="2082538"/>
                <a:ext cx="83058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kern="50" spc="25" dirty="0">
                    <a:latin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50" spc="2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kern="50" spc="25" dirty="0">
                    <a:latin typeface="Times New Roman" panose="02020603050405020304" pitchFamily="18" charset="0"/>
                  </a:rPr>
                  <a:t> is the original signal with sparsity, the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𝛷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50" spc="2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kern="50" spc="25" dirty="0">
                    <a:latin typeface="Times New Roman" panose="02020603050405020304" pitchFamily="18" charset="0"/>
                  </a:rPr>
                  <a:t> is the measurement matrix which is usually designed as a random matrix to satisfy the RIP (Restricted Isometry Property) requirement, the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50" spc="2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kern="50" spc="25" dirty="0">
                    <a:latin typeface="Times New Roman" panose="02020603050405020304" pitchFamily="18" charset="0"/>
                  </a:rPr>
                  <a:t> is the compressed measurement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B407786-0364-43C7-B93E-144D8088E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93" y="2082538"/>
                <a:ext cx="8305800" cy="1200329"/>
              </a:xfrm>
              <a:prstGeom prst="rect">
                <a:avLst/>
              </a:prstGeom>
              <a:blipFill>
                <a:blip r:embed="rId4"/>
                <a:stretch>
                  <a:fillRect l="-587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8838DE9-C1A9-493B-AD45-5989FCA979D5}"/>
                  </a:ext>
                </a:extLst>
              </p:cNvPr>
              <p:cNvSpPr/>
              <p:nvPr/>
            </p:nvSpPr>
            <p:spPr>
              <a:xfrm>
                <a:off x="3206539" y="5319321"/>
                <a:ext cx="2124749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𝛷𝜃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8838DE9-C1A9-493B-AD45-5989FCA97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539" y="5319321"/>
                <a:ext cx="2124749" cy="687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A80E3C6-2D00-4166-8313-8707D2FC5183}"/>
                  </a:ext>
                </a:extLst>
              </p:cNvPr>
              <p:cNvSpPr/>
              <p:nvPr/>
            </p:nvSpPr>
            <p:spPr>
              <a:xfrm>
                <a:off x="6042197" y="4147175"/>
                <a:ext cx="818686" cy="36933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A80E3C6-2D00-4166-8313-8707D2FC5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197" y="4147175"/>
                <a:ext cx="8186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7562A3C-0211-4804-AAAD-0B75F144AB83}"/>
                  </a:ext>
                </a:extLst>
              </p:cNvPr>
              <p:cNvSpPr/>
              <p:nvPr/>
            </p:nvSpPr>
            <p:spPr>
              <a:xfrm>
                <a:off x="3656002" y="3866919"/>
                <a:ext cx="893258" cy="36933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7562A3C-0211-4804-AAAD-0B75F144A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02" y="3866919"/>
                <a:ext cx="893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C889F34-5F2C-4FAB-9FFF-DE6A433A2C35}"/>
                  </a:ext>
                </a:extLst>
              </p:cNvPr>
              <p:cNvSpPr/>
              <p:nvPr/>
            </p:nvSpPr>
            <p:spPr>
              <a:xfrm>
                <a:off x="2442421" y="3880882"/>
                <a:ext cx="847540" cy="36933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C889F34-5F2C-4FAB-9FFF-DE6A433A2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421" y="3880882"/>
                <a:ext cx="847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83972CB-3EF2-49F7-86A2-A31242022A0F}"/>
                  </a:ext>
                </a:extLst>
              </p:cNvPr>
              <p:cNvSpPr/>
              <p:nvPr/>
            </p:nvSpPr>
            <p:spPr>
              <a:xfrm>
                <a:off x="615825" y="6046427"/>
                <a:ext cx="82261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kern="50" spc="25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kern="50" spc="25" dirty="0">
                    <a:latin typeface="Times New Roman" panose="02020603050405020304" pitchFamily="18" charset="0"/>
                  </a:rPr>
                  <a:t> can be represented as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kern="50" spc="25" dirty="0">
                    <a:latin typeface="Times New Roman" panose="02020603050405020304" pitchFamily="18" charset="0"/>
                  </a:rPr>
                  <a:t> by assuming it has </a:t>
                </a:r>
                <a:r>
                  <a:rPr lang="en-US" altLang="zh-CN" i="1" kern="50" spc="25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zh-CN" kern="50" spc="25" dirty="0">
                    <a:latin typeface="Times New Roman" panose="02020603050405020304" pitchFamily="18" charset="0"/>
                  </a:rPr>
                  <a:t>-sparse in domain </a:t>
                </a:r>
                <a14:m>
                  <m:oMath xmlns:m="http://schemas.openxmlformats.org/officeDocument/2006/math"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i="1" kern="50" spc="25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50" spc="2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i="1" kern="50" spc="25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83972CB-3EF2-49F7-86A2-A31242022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5" y="6046427"/>
                <a:ext cx="8226171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22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Reconstruction Algorithm</a:t>
            </a:r>
            <a:endParaRPr lang="en-US" dirty="0"/>
          </a:p>
          <a:p>
            <a:r>
              <a:rPr lang="en-US" altLang="zh-CN" dirty="0"/>
              <a:t>(1) Convex optimization: Basis Pursuit</a:t>
            </a:r>
          </a:p>
          <a:p>
            <a:pPr lvl="1"/>
            <a:r>
              <a:rPr lang="en-US" altLang="zh-CN" dirty="0"/>
              <a:t>Convert relaxation have been proposed to obtain a solution similar to the </a:t>
            </a:r>
            <a:r>
              <a:rPr lang="en-US" altLang="zh-CN" i="1" dirty="0"/>
              <a:t>l</a:t>
            </a:r>
            <a:r>
              <a:rPr lang="en-US" altLang="zh-CN" baseline="-25000" dirty="0"/>
              <a:t>0</a:t>
            </a:r>
            <a:r>
              <a:rPr lang="en-US" altLang="zh-CN" dirty="0"/>
              <a:t>-norm, basis pursuit (BP) solve the optimization by minimum the </a:t>
            </a:r>
            <a:r>
              <a:rPr lang="en-US" altLang="zh-CN" i="1" dirty="0"/>
              <a:t>l</a:t>
            </a:r>
            <a:r>
              <a:rPr lang="en-US" altLang="zh-CN" baseline="-25000" dirty="0"/>
              <a:t>1</a:t>
            </a:r>
            <a:r>
              <a:rPr lang="en-US" altLang="zh-CN" dirty="0"/>
              <a:t>-norm</a:t>
            </a:r>
            <a:endParaRPr lang="zh-CN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(2) </a:t>
            </a:r>
            <a:r>
              <a:rPr lang="en-US" altLang="zh-CN" dirty="0"/>
              <a:t>Greedy Algorithm: Orthogonal Matching Pursuit</a:t>
            </a:r>
          </a:p>
          <a:p>
            <a:pPr lvl="1"/>
            <a:r>
              <a:rPr lang="en-US" dirty="0"/>
              <a:t>Orthogonal Matching Pursuit (OMP) utilize the combination of local optimization to</a:t>
            </a:r>
            <a:r>
              <a:rPr lang="en-US" altLang="zh-CN" dirty="0"/>
              <a:t> solve the optimization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F8B85B9-5344-45AF-B21D-F754B2BD1226}"/>
                  </a:ext>
                </a:extLst>
              </p:cNvPr>
              <p:cNvSpPr/>
              <p:nvPr/>
            </p:nvSpPr>
            <p:spPr>
              <a:xfrm>
                <a:off x="3352800" y="2564176"/>
                <a:ext cx="2118785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𝛷𝜃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F8B85B9-5344-45AF-B21D-F754B2BD1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564176"/>
                <a:ext cx="2118785" cy="687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70CC892-891D-4729-85B6-6E0B5714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570056"/>
            <a:ext cx="5943601" cy="24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r>
              <a:rPr lang="en-US" dirty="0"/>
              <a:t>Tunnel SHM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32C816-9E87-41EF-ABBE-1A50D0597F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81099"/>
            <a:ext cx="6477000" cy="4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r>
              <a:rPr lang="en-US" dirty="0"/>
              <a:t>Tunnel SHM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A5D62-CC93-4FAC-B6A0-D49377F9DBA5}"/>
              </a:ext>
            </a:extLst>
          </p:cNvPr>
          <p:cNvSpPr txBox="1"/>
          <p:nvPr/>
        </p:nvSpPr>
        <p:spPr>
          <a:xfrm>
            <a:off x="1181100" y="5800254"/>
            <a:ext cx="7010400" cy="5847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The original data is not sparse, but frequency domain obtained by Fourier transform shows sparsity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578C82-7C8A-4ACD-931D-C09D02A2FB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334787"/>
            <a:ext cx="5562599" cy="190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FD68E9-5EE1-4A11-8A82-6570513489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44" y="3352800"/>
            <a:ext cx="5685155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31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r>
              <a:rPr lang="en-US" altLang="zh-CN" dirty="0"/>
              <a:t>Compression of the collected signal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3D18B5-6CC7-4F7A-83F1-839108E41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150" y="1371600"/>
            <a:ext cx="8267700" cy="31828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9ABD38-7CC4-463F-BBFA-0BE29234E317}"/>
              </a:ext>
            </a:extLst>
          </p:cNvPr>
          <p:cNvSpPr txBox="1"/>
          <p:nvPr/>
        </p:nvSpPr>
        <p:spPr>
          <a:xfrm>
            <a:off x="595312" y="4916044"/>
            <a:ext cx="81819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The 10000 data samples obtained from sensor No. 1 to illustrate compression: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The data samples are randomly selected using </a:t>
            </a:r>
            <a:r>
              <a:rPr lang="en-US" altLang="zh-CN" b="1" dirty="0">
                <a:solidFill>
                  <a:srgbClr val="0000FF"/>
                </a:solidFill>
              </a:rPr>
              <a:t>random matrix</a:t>
            </a:r>
            <a:r>
              <a:rPr lang="en-US" altLang="zh-CN" dirty="0"/>
              <a:t> to reduce its volume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The sampling rates are set to </a:t>
            </a:r>
            <a:r>
              <a:rPr lang="en-US" altLang="zh-CN" b="1" dirty="0">
                <a:solidFill>
                  <a:srgbClr val="0000FF"/>
                </a:solidFill>
              </a:rPr>
              <a:t>10%, 15%, 20% and 30%</a:t>
            </a:r>
            <a:r>
              <a:rPr lang="en-US" altLang="zh-CN" dirty="0"/>
              <a:t>,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62838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54424"/>
            <a:ext cx="8534400" cy="5672105"/>
          </a:xfrm>
        </p:spPr>
        <p:txBody>
          <a:bodyPr/>
          <a:lstStyle/>
          <a:p>
            <a:r>
              <a:rPr lang="en-US" altLang="zh-CN" dirty="0"/>
              <a:t>Signal Reconstruction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9ABD38-7CC4-463F-BBFA-0BE29234E317}"/>
              </a:ext>
            </a:extLst>
          </p:cNvPr>
          <p:cNvSpPr txBox="1"/>
          <p:nvPr/>
        </p:nvSpPr>
        <p:spPr>
          <a:xfrm>
            <a:off x="419100" y="5338119"/>
            <a:ext cx="8305800" cy="98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BP can OMP can successfully reconstruct the signal from the compressed date: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The reconstruction accuracy of the </a:t>
            </a:r>
            <a:r>
              <a:rPr lang="en-US" altLang="zh-CN" b="1" dirty="0">
                <a:solidFill>
                  <a:srgbClr val="FF0000"/>
                </a:solidFill>
              </a:rPr>
              <a:t>BP algorithm surpasses that of OMP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Higher data sampling rate leads to a </a:t>
            </a:r>
            <a:r>
              <a:rPr lang="en-US" altLang="zh-CN" b="1" dirty="0">
                <a:solidFill>
                  <a:srgbClr val="FF0000"/>
                </a:solidFill>
              </a:rPr>
              <a:t>higher reconstruction precision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31D1D1-437B-4EA8-B252-EF70E56177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5900" y="926262"/>
            <a:ext cx="6172200" cy="43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0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000000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4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24075</TotalTime>
  <Words>624</Words>
  <Application>Microsoft Office PowerPoint</Application>
  <PresentationFormat>全屏显示(4:3)</PresentationFormat>
  <Paragraphs>100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Arial</vt:lpstr>
      <vt:lpstr>Calibri</vt:lpstr>
      <vt:lpstr>Cambria Math</vt:lpstr>
      <vt:lpstr>Times New Roman</vt:lpstr>
      <vt:lpstr>Wingdings</vt:lpstr>
      <vt:lpstr>Office Theme</vt:lpstr>
      <vt:lpstr>Compressed Sensing for Structure Health Monitoring Data: Case in Tunnel Monitoring </vt:lpstr>
      <vt:lpstr>Outline</vt:lpstr>
      <vt:lpstr>Introduction</vt:lpstr>
      <vt:lpstr>Methodology</vt:lpstr>
      <vt:lpstr>Methodology</vt:lpstr>
      <vt:lpstr>Case Study</vt:lpstr>
      <vt:lpstr>Case Study</vt:lpstr>
      <vt:lpstr>Case Study</vt:lpstr>
      <vt:lpstr>Case Study</vt:lpstr>
      <vt:lpstr>Case Study</vt:lpstr>
      <vt:lpstr>Summary</vt:lpstr>
      <vt:lpstr>PowerPoint 演示文稿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</dc:title>
  <dc:creator>Jack Cheng</dc:creator>
  <cp:lastModifiedBy>LI Ang</cp:lastModifiedBy>
  <cp:revision>1401</cp:revision>
  <cp:lastPrinted>2015-03-26T12:42:54Z</cp:lastPrinted>
  <dcterms:created xsi:type="dcterms:W3CDTF">2010-01-25T07:58:57Z</dcterms:created>
  <dcterms:modified xsi:type="dcterms:W3CDTF">2024-04-30T10:49:25Z</dcterms:modified>
</cp:coreProperties>
</file>